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9" r:id="rId10"/>
    <p:sldId id="270" r:id="rId11"/>
    <p:sldId id="263" r:id="rId12"/>
    <p:sldId id="265" r:id="rId13"/>
    <p:sldId id="266" r:id="rId14"/>
    <p:sldId id="272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6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538797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1052736"/>
            <a:ext cx="7992888" cy="609397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Тема:</a:t>
            </a:r>
          </a:p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cap="all" dirty="0" smtClean="0">
                <a:ln/>
                <a:solidFill>
                  <a:srgbClr val="C00000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Самообразование как условие профессионального    роста педагога»</a:t>
            </a:r>
          </a:p>
          <a:p>
            <a:pPr algn="ctr">
              <a:lnSpc>
                <a:spcPct val="150000"/>
              </a:lnSpc>
            </a:pP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Составила: старший воспитатель</a:t>
            </a:r>
            <a:endParaRPr lang="ru-RU" sz="1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Зарубаева Е.А.</a:t>
            </a:r>
            <a:endParaRPr lang="ru-RU" sz="1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sz="16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635896" y="2564904"/>
            <a:ext cx="1800200" cy="16561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Мотивы</a:t>
            </a:r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275856" y="620688"/>
            <a:ext cx="2592000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Ежедневная работа с информацией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28184" y="1556792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Желание творчества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300192" y="4005064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Рост современной науки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75856" y="5013176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Конкуренция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95536" y="4077072"/>
            <a:ext cx="2592000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Общественное мнение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67544" y="1628800"/>
            <a:ext cx="2592288" cy="1296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Материальное стимулирование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364088" y="2564904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0"/>
          </p:cNvCxnSpPr>
          <p:nvPr/>
        </p:nvCxnSpPr>
        <p:spPr>
          <a:xfrm flipV="1">
            <a:off x="4535996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64088" y="386104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422108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2987824" y="2636912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43808" y="393305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708920"/>
            <a:ext cx="3024336" cy="1224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РЕЗУЛЬТАТЫ САМООБРАЗОВАНИЯ</a:t>
            </a:r>
            <a:endParaRPr lang="ru-RU" b="1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764704"/>
            <a:ext cx="2160240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качество преподавания 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1484784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взаимодействие с дошкольниками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4149080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написание пособий, статей, программ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725144"/>
            <a:ext cx="216024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проведение исследований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005064"/>
            <a:ext cx="216000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разработка и внедрение новых форм, методов и приёмов обучения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84784"/>
            <a:ext cx="2160000" cy="10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подготовка докладов, выступлений</a:t>
            </a:r>
            <a:endParaRPr lang="ru-RU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084168" y="2348880"/>
            <a:ext cx="5040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84168" y="393305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</p:cNvCxnSpPr>
          <p:nvPr/>
        </p:nvCxnSpPr>
        <p:spPr>
          <a:xfrm flipV="1">
            <a:off x="4572000" y="198884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627784" y="242088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  <a:endCxn id="6" idx="0"/>
          </p:cNvCxnSpPr>
          <p:nvPr/>
        </p:nvCxnSpPr>
        <p:spPr>
          <a:xfrm>
            <a:off x="4572000" y="393305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83768" y="393305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Основные принципы самообразования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целенаправленность</a:t>
            </a:r>
          </a:p>
          <a:p>
            <a:pPr lvl="0"/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интегративность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единство общей и профессиональной культуры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взаимосвязь и преемственность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опережающий характер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перманентность перехода от низкой ступени к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высшей</a:t>
            </a:r>
          </a:p>
          <a:p>
            <a:pPr lvl="0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вариативность и др.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которых педагогу необходимо заниматься самообразованием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психолого-педагогическое (ориентированное на дошкольников и родителей)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психологическое (имидж, общение, искусство влияния, лидерские качества и др.)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(педагогические технологии, формы, методы и приёмы обучения)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эстетическое (гуманитарное)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историческое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политическое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информационно-компьютерные технологии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охрана здоровья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интересы и хобби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Самообразование педагога будет продуктивным, если: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 самообразования реализуется потребностью педагога к собственному развитию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владеет способами самопознания и самоанализа педагогического опыта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обладает развитой способностью к рефлексии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профессионального развития воспитателя включает в себя возможность исследовательской, поисковой деятельности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обладает готовностью к педагогическому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творчеству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взаимосвязь личностного и профессионального развития и саморазвития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Выбираем тему самообразования, которая фиксируется в планах методического объединения</a:t>
            </a:r>
            <a:endParaRPr lang="ru-RU" sz="3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Личный план включает в себя: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Ф.И.О. педагога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Тема самообразования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Сроки работы над темой самообразования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Цель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Основные вопросы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Предполагаемый результат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самообразования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Действия и мероприятия, проводимые в процессе работы над темой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Практический выход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отчета по проделанной работе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 работы педагога над индивидуальной научно-методической темой (проблемой)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Выбор темы (проблемы) индивидуальной научно-методической работы: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ознакомление с литературой, ознакомление с нормативно-правовыми документами, изучение прогрессивного педагогического опыта по проблеме исследования.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Детальное ознакомление с проблемой посредством литературных источников: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составление картотеки литературных источников, выписки из литературных источников.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Уточнение темы и разработка предварительного варианта плана индивидуальной научно-методической работы:</a:t>
            </a:r>
          </a:p>
          <a:p>
            <a:pPr lvl="0">
              <a:buNone/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    обоснование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выбора темы, актуальность и новизна, выбор адекватных методов и средств поисковой деятельности, формулирование цели и задач работы, разработка календарного плана индивидуальной работы.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Выбор и разработка моделей, инновационных технологий педагогической деятельности.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Внедрение инноваций в практику своей педагогической деятельности.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Анализ и оценка результатов индивидуального опыта работы над научно-методической темой (проблемой), формулирование выводов и предложений.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Литературное оформление работы, отчёт о полученных результатах перед коллегами.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Примерные темы самообразования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Экологическое воспитание в семье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Интеллектуальное развитие дошкольника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формы и методы воспитания, способствующие формированию духовных ценностей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Нравственное воспитание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творческой личности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культуры межнационального общения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Научно-методические подходы к организации полового воспитания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работы с одаренными детьми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Активные формы работы с воспитанниками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Воспитание дошкольников на основе традиций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Патриотическое воспитание дошкольников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навыков здорового образа жизни у дошкольников и семьи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Игра как важное средство воспитания дошкольника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воспитание дошкольников средствами фольклора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772400" cy="4608512"/>
          </a:xfrm>
        </p:spPr>
        <p:txBody>
          <a:bodyPr/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-327247" y="-3564400"/>
            <a:ext cx="9471247" cy="895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«Образованный человек тем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отличается от необразованного,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что продолжает считать свое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образование не законченным»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(К. Симонов)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ndividualnye_zanyatiya_s_doshkolnikam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571480"/>
            <a:ext cx="3528392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61662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данной темы обусловлена спецификой профессиональной педагогической деятельности, которая проявляется в постоянном рефлексировании педагога относительно усвоенных образцов деятельности, ценностных эталонов, профессиональных норм поведения.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данной работы является определение роли самовоспитания и самообразования в профессиональном становлении педагога.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Объект исследования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современный педагог.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–самообразование в профессиональном становлении педагога.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05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3528392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и сущность самовоспитания 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саморазвитя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личности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Самовоспитание- это систематическая деятельность человека, направленная на выработку или совершенствование моральных, физических, эстетических качеств, привычек поведения в соответствии с определённым социально обусловленным идеалом.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172272" cy="44348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Саморазвитие педагогов -это  целенаправленный процесс повышения уровня своей профессиональной компетентности, педагогической техники и развития профессионально значимых качеств в соответствии с внешними социальными требованиями, условиями профессиональной деятельности и собственной программой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Самообразование характеризуется: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2276872"/>
            <a:ext cx="2376000" cy="1512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особая форма самостоятельной познавательной  деятельности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2276872"/>
            <a:ext cx="2376264" cy="151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путь самосовершенствования личности</a:t>
            </a:r>
          </a:p>
          <a:p>
            <a:pPr algn="ctr"/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2276872"/>
            <a:ext cx="2376000" cy="151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компонент системы непрерывного профессионального образования </a:t>
            </a:r>
            <a:endParaRPr lang="ru-RU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691680" y="1124744"/>
            <a:ext cx="36004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55976" y="1124744"/>
            <a:ext cx="36000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948264" y="1124744"/>
            <a:ext cx="360000" cy="100811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4653136"/>
            <a:ext cx="7704856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Смысл самообразования выражается в удовлетворении познавательной активности, растущей потребности педагога в самореализации путем непрерывного образования</a:t>
            </a:r>
            <a:endParaRPr lang="ru-RU" dirty="0">
              <a:ln w="1016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708920"/>
            <a:ext cx="2664296" cy="9361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_03_13_u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764704"/>
            <a:ext cx="1728192" cy="18002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76256" y="2348880"/>
            <a:ext cx="158417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Изучение литературы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868144" y="2132856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876256" y="5445224"/>
            <a:ext cx="158417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5445224"/>
            <a:ext cx="1944216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Посещений конференций, семинаров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609329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Интернет-сайты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64904"/>
            <a:ext cx="165618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Посещений занятий коллег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uchitel_st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4005064"/>
            <a:ext cx="1224137" cy="2160240"/>
          </a:xfrm>
          <a:prstGeom prst="rect">
            <a:avLst/>
          </a:prstGeom>
        </p:spPr>
      </p:pic>
      <p:pic>
        <p:nvPicPr>
          <p:cNvPr id="18" name="Рисунок 17" descr="zal_b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077072"/>
            <a:ext cx="1944216" cy="1296144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539552" y="5949280"/>
            <a:ext cx="201622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s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548680"/>
            <a:ext cx="2232248" cy="144016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4139952" y="1988840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endParaRPr lang="ru-RU" dirty="0">
              <a:ln w="1016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868144" y="3717032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499992" y="37170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267744" y="2276872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915816" y="3645024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139952" y="19888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Рисунок 24" descr="3429807-565d7e86fe5694d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933056"/>
            <a:ext cx="2664296" cy="2007116"/>
          </a:xfrm>
          <a:prstGeom prst="rect">
            <a:avLst/>
          </a:prstGeom>
        </p:spPr>
      </p:pic>
      <p:pic>
        <p:nvPicPr>
          <p:cNvPr id="29" name="Рисунок 28" descr="SDC101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6" y="404664"/>
            <a:ext cx="2592288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Повышать свою квалификацию с помощью интернет - ресурсов и технологий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курсы для педагогов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эвристические олимпиады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Разновидность дистанционных конференций - дистанционные семинары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конференции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Дистанционные конкурсы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Педагогические форумы</a:t>
            </a:r>
          </a:p>
          <a:p>
            <a:endParaRPr lang="ru-RU" sz="2400" dirty="0"/>
          </a:p>
        </p:txBody>
      </p:sp>
      <p:pic>
        <p:nvPicPr>
          <p:cNvPr id="4" name="Рисунок 3" descr="1374667983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01008"/>
            <a:ext cx="4215904" cy="2899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Технология организации самообразования педагогов может быть представлена в виде следующих этапов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этап – установочный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(выбор цели работы, исходя из научно-методической темы школы; формулирование личной индивидуальной темы, осмысление последовательности своих действий)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этап – обучающий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(знакомится с психолого-педагогической и методической литературой)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 этап – практический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(накопление фактов, их отбор и анализ, проверка новых методов работы, постановка экспериментов)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этап – теоретический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(осмысление, анализ и обобщение накопленных педагогических фактов)</a:t>
            </a:r>
          </a:p>
          <a:p>
            <a:pPr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этап –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итогово-контрольный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(подвести итоги своей самостоятельной работы, обобщить наблюдения, оформить результаты)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самообразования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Вынесение на педсоветы, заседания МО вопросов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Индивидуальные беседы руководителей ДОУ с воспитателями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Обсуждение руководителями ДОУ и воспитателями методов изучения трудных вопросов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Оказание помощи воспитателям в обобщении своего опыта, стимулирование подготовленных воспитателей к научно-исследовательской работе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Пополнение библиотечного фонда литературой по вопросам самообразования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циклов лекций, групповых и индивидуальных консультаций, семинаров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Систематическое подведение итогов самообразовательной работы педагога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енкина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Ленкина</Template>
  <TotalTime>102</TotalTime>
  <Words>744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Times New Roman</vt:lpstr>
      <vt:lpstr>Wingdings 2</vt:lpstr>
      <vt:lpstr>Ленкина</vt:lpstr>
      <vt:lpstr>                                                                                                                                            </vt:lpstr>
      <vt:lpstr>Презентация PowerPoint</vt:lpstr>
      <vt:lpstr>                         Актуальность данной темы обусловлена спецификой профессиональной педагогической деятельности, которая проявляется в постоянном рефлексировании педагога относительно усвоенных образцов деятельности, ценностных эталонов, профессиональных норм поведения.   Целью данной работы является определение роли самовоспитания и самообразования в профессиональном становлении педагога.    Объект исследования – современный педагог.   Предмет исследования –самообразование в профессиональном становлении педагога.      </vt:lpstr>
      <vt:lpstr>                                                           Понятие и сущность самовоспитания и саморазвитя личности </vt:lpstr>
      <vt:lpstr>Самообразование характеризуется:  </vt:lpstr>
      <vt:lpstr>Презентация PowerPoint</vt:lpstr>
      <vt:lpstr> Повышать свою квалификацию с помощью интернет - ресурсов и технологий  </vt:lpstr>
      <vt:lpstr>Технология организации самообразования педагогов может быть представлена в виде следующих этапов </vt:lpstr>
      <vt:lpstr> Формы самообразования </vt:lpstr>
      <vt:lpstr>Презентация PowerPoint</vt:lpstr>
      <vt:lpstr>Презентация PowerPoint</vt:lpstr>
      <vt:lpstr>               Основные принципы самообразования </vt:lpstr>
      <vt:lpstr>          Основные направления, в которых педагогу необходимо заниматься самообразованием  </vt:lpstr>
      <vt:lpstr>Самообразование педагога будет продуктивным, если: </vt:lpstr>
      <vt:lpstr>Выбираем тему самообразования, которая фиксируется в планах методического объединения</vt:lpstr>
      <vt:lpstr>Алгоритм  работы педагога над индивидуальной научно-методической темой (проблемой) </vt:lpstr>
      <vt:lpstr>Примерные темы самообразования   </vt:lpstr>
      <vt:lpstr>Спасибо  за  внимание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Имиджелогия  в практической деятельности педагога</dc:title>
  <dc:creator>User</dc:creator>
  <cp:lastModifiedBy>User</cp:lastModifiedBy>
  <cp:revision>18</cp:revision>
  <dcterms:created xsi:type="dcterms:W3CDTF">2014-11-11T21:09:12Z</dcterms:created>
  <dcterms:modified xsi:type="dcterms:W3CDTF">2017-02-06T09:48:38Z</dcterms:modified>
</cp:coreProperties>
</file>