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1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5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1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96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111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26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03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3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52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6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6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1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9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0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97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0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1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2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2D916-DF2F-49BC-87CF-92F4A7BD374A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2E335-6C58-4B73-B7F0-010E059B5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43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63415"/>
            <a:ext cx="8825659" cy="306558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Современному </a:t>
            </a:r>
            <a:r>
              <a:rPr lang="ru-RU" dirty="0" smtClean="0"/>
              <a:t>ребенку</a:t>
            </a:r>
            <a:br>
              <a:rPr lang="ru-RU" dirty="0" smtClean="0"/>
            </a:br>
            <a:r>
              <a:rPr lang="ru-RU" dirty="0" smtClean="0"/>
              <a:t>современного воспитателя.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Личностные и профессиональные качества педагога. Этика педагога.</a:t>
            </a:r>
          </a:p>
          <a:p>
            <a:endParaRPr lang="ru-RU" dirty="0"/>
          </a:p>
          <a:p>
            <a:r>
              <a:rPr lang="ru-RU" dirty="0" smtClean="0"/>
              <a:t>Старший </a:t>
            </a:r>
            <a:r>
              <a:rPr lang="ru-RU" dirty="0" smtClean="0"/>
              <a:t>в</a:t>
            </a:r>
            <a:r>
              <a:rPr lang="ru-RU" dirty="0" smtClean="0"/>
              <a:t>оспитатель: Зарубаева Елена Анатольевна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16" y="609601"/>
            <a:ext cx="8780584" cy="111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5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воспитателя сложна и ответственна.</a:t>
            </a:r>
            <a:endParaRPr lang="ru-RU" dirty="0"/>
          </a:p>
        </p:txBody>
      </p:sp>
      <p:pic>
        <p:nvPicPr>
          <p:cNvPr id="3078" name="Picture 6" descr="Как подготовить ребенка к детскому саду создание домашних комфортных условий в адаптационный перио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31" y="1152983"/>
            <a:ext cx="3543706" cy="530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Именно воспитатель помогает закладывать основы в формирование  способностей ребенка.</a:t>
            </a:r>
            <a:endParaRPr lang="ru-RU" sz="3200" dirty="0"/>
          </a:p>
        </p:txBody>
      </p:sp>
      <p:pic>
        <p:nvPicPr>
          <p:cNvPr id="4100" name="Picture 4" descr="Детский сад 12 - Педагогический коллекти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75" y="1657148"/>
            <a:ext cx="6295799" cy="48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пасибо за внимание - Картинка 15840/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35349"/>
            <a:ext cx="8022070" cy="60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102" y="276073"/>
            <a:ext cx="9404723" cy="140053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«Воспитатель- это просто состояние души»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932709"/>
            <a:ext cx="10991707" cy="4457700"/>
          </a:xfrm>
        </p:spPr>
        <p:txBody>
          <a:bodyPr>
            <a:normAutofit/>
          </a:bodyPr>
          <a:lstStyle/>
          <a:p>
            <a:r>
              <a:rPr lang="ru-RU" dirty="0"/>
              <a:t>Кто зовется воспитатель?</a:t>
            </a:r>
            <a:br>
              <a:rPr lang="ru-RU" dirty="0"/>
            </a:br>
            <a:r>
              <a:rPr lang="ru-RU" dirty="0"/>
              <a:t>Очень трудно рассказать.</a:t>
            </a:r>
            <a:br>
              <a:rPr lang="ru-RU" dirty="0"/>
            </a:br>
            <a:r>
              <a:rPr lang="ru-RU" dirty="0"/>
              <a:t>Воспитатель для ребенка,</a:t>
            </a:r>
            <a:br>
              <a:rPr lang="ru-RU" dirty="0"/>
            </a:br>
            <a:r>
              <a:rPr lang="ru-RU" dirty="0"/>
              <a:t>Будто бы вторая мать.</a:t>
            </a:r>
            <a:br>
              <a:rPr lang="ru-RU" dirty="0"/>
            </a:br>
            <a:r>
              <a:rPr lang="ru-RU" dirty="0"/>
              <a:t>Кто поймет ребенка лучше?</a:t>
            </a:r>
            <a:br>
              <a:rPr lang="ru-RU" dirty="0"/>
            </a:br>
            <a:r>
              <a:rPr lang="ru-RU" dirty="0"/>
              <a:t>Мамочке совет кто даст?</a:t>
            </a:r>
            <a:br>
              <a:rPr lang="ru-RU" dirty="0"/>
            </a:br>
            <a:r>
              <a:rPr lang="ru-RU" dirty="0"/>
              <a:t>Успокоит и подскажет,</a:t>
            </a:r>
            <a:br>
              <a:rPr lang="ru-RU" dirty="0"/>
            </a:br>
            <a:r>
              <a:rPr lang="ru-RU" dirty="0"/>
              <a:t>Как им дальше в мир шагать.</a:t>
            </a:r>
            <a:br>
              <a:rPr lang="ru-RU" dirty="0"/>
            </a:br>
            <a:r>
              <a:rPr lang="ru-RU" dirty="0"/>
              <a:t>Воспитатель – это просто состояние души,</a:t>
            </a:r>
            <a:br>
              <a:rPr lang="ru-RU" dirty="0"/>
            </a:br>
            <a:r>
              <a:rPr lang="ru-RU" dirty="0"/>
              <a:t>Без которой невозможно</a:t>
            </a:r>
            <a:br>
              <a:rPr lang="ru-RU" dirty="0"/>
            </a:br>
            <a:r>
              <a:rPr lang="ru-RU" dirty="0"/>
              <a:t>В мир ребенка нам войти</a:t>
            </a:r>
            <a:r>
              <a:rPr lang="ru-RU" dirty="0" smtClean="0"/>
              <a:t>.                                    </a:t>
            </a:r>
            <a:endParaRPr lang="ru-RU" dirty="0"/>
          </a:p>
        </p:txBody>
      </p:sp>
      <p:pic>
        <p:nvPicPr>
          <p:cNvPr id="1026" name="Picture 2" descr="ЕГЭ - картинки взаимодействие воспитателей и родителей .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599" y="2043392"/>
            <a:ext cx="5322467" cy="352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Воспитатель это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0" y="1350819"/>
            <a:ext cx="9755189" cy="48421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2600" dirty="0"/>
              <a:t>не просто профессия, это - состояние души, призвание. Мне очень близко восточное изречение: «Труд воспитателя можно сравнить с трудом садовника, выращивающего различные растения. Одно растение любит свет солнца, другое – прохладную тень; одно любит берег ручья, другое – высохшую горную вершину; одно произрастает на песчаной почве, другое – на жирной, глинистой. Каждому нужен особый, только для него подходящий уход, иначе оно не достигнет совершенства в своем развитии». Так и в </a:t>
            </a:r>
            <a:r>
              <a:rPr lang="ru-RU" sz="2600" dirty="0" smtClean="0"/>
              <a:t>нашей работе </a:t>
            </a:r>
            <a:r>
              <a:rPr lang="ru-RU" sz="2600" dirty="0"/>
              <a:t>каждому ребенку необходима любовь, понимание его индивидуальности. Ведь только в любви открывается неповторимость каждого ребенка, раскрывается его образ. </a:t>
            </a:r>
          </a:p>
        </p:txBody>
      </p:sp>
    </p:spTree>
    <p:extLst>
      <p:ext uri="{BB962C8B-B14F-4D97-AF65-F5344CB8AC3E}">
        <p14:creationId xmlns:p14="http://schemas.microsoft.com/office/powerpoint/2010/main" val="19914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Воспитатель в группе – носитель определенной модели </a:t>
            </a: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поведения.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445" y="2400299"/>
            <a:ext cx="5288973" cy="3834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Опыт показывает, что, в целом поведение группы детей это во многом зеркало поведения </a:t>
            </a:r>
            <a:r>
              <a:rPr lang="ru-RU" sz="3200" dirty="0" smtClean="0"/>
              <a:t>воспитателя. 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2054" name="Picture 6" descr="Конкурсы для воспитателе доу склад увлекательных конкурс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36" y="1680577"/>
            <a:ext cx="5103539" cy="498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8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ачества воспитателя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трудолюбие, </a:t>
            </a:r>
            <a:endParaRPr lang="ru-RU" dirty="0" smtClean="0"/>
          </a:p>
          <a:p>
            <a:r>
              <a:rPr lang="ru-RU" dirty="0" smtClean="0"/>
              <a:t>работоспособность,</a:t>
            </a:r>
          </a:p>
          <a:p>
            <a:r>
              <a:rPr lang="ru-RU" dirty="0" smtClean="0"/>
              <a:t> </a:t>
            </a:r>
            <a:r>
              <a:rPr lang="ru-RU" dirty="0"/>
              <a:t>дисциплинированность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ответственность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умение поставить цель, избрать пути ее достижения, организованность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настойчивость, </a:t>
            </a:r>
            <a:endParaRPr lang="ru-RU" dirty="0" smtClean="0"/>
          </a:p>
          <a:p>
            <a:r>
              <a:rPr lang="ru-RU" dirty="0" smtClean="0"/>
              <a:t>систематическое </a:t>
            </a:r>
            <a:r>
              <a:rPr lang="ru-RU" dirty="0"/>
              <a:t>и планомерное повышение своего профессионального уровня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стремление постоянно повышать качество своего труда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8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Профессионально значимые качества воспитателя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терпеливость, </a:t>
            </a:r>
            <a:endParaRPr lang="ru-RU" dirty="0" smtClean="0"/>
          </a:p>
          <a:p>
            <a:r>
              <a:rPr lang="ru-RU" dirty="0" smtClean="0"/>
              <a:t>ответственность</a:t>
            </a:r>
            <a:r>
              <a:rPr lang="ru-RU" dirty="0"/>
              <a:t>,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обязательность, </a:t>
            </a:r>
            <a:endParaRPr lang="ru-RU" dirty="0" smtClean="0"/>
          </a:p>
          <a:p>
            <a:r>
              <a:rPr lang="ru-RU" dirty="0" smtClean="0"/>
              <a:t>объективность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уважение </a:t>
            </a:r>
            <a:r>
              <a:rPr lang="ru-RU" dirty="0"/>
              <a:t>к людям, </a:t>
            </a:r>
            <a:endParaRPr lang="ru-RU" dirty="0" smtClean="0"/>
          </a:p>
          <a:p>
            <a:r>
              <a:rPr lang="ru-RU" dirty="0" smtClean="0"/>
              <a:t>оптимизм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эмоциональная </a:t>
            </a:r>
            <a:r>
              <a:rPr lang="ru-RU" dirty="0"/>
              <a:t>уравновешенность, </a:t>
            </a:r>
            <a:endParaRPr lang="ru-RU" dirty="0" smtClean="0"/>
          </a:p>
          <a:p>
            <a:r>
              <a:rPr lang="ru-RU" dirty="0" smtClean="0"/>
              <a:t>потребность </a:t>
            </a:r>
            <a:r>
              <a:rPr lang="ru-RU" dirty="0"/>
              <a:t>в общении, </a:t>
            </a:r>
            <a:endParaRPr lang="ru-RU" dirty="0" smtClean="0"/>
          </a:p>
          <a:p>
            <a:r>
              <a:rPr lang="ru-RU" dirty="0" smtClean="0"/>
              <a:t>интерес </a:t>
            </a:r>
            <a:r>
              <a:rPr lang="ru-RU" dirty="0"/>
              <a:t>к жизни воспитанников, </a:t>
            </a:r>
            <a:endParaRPr lang="ru-RU" dirty="0" smtClean="0"/>
          </a:p>
          <a:p>
            <a:r>
              <a:rPr lang="ru-RU" dirty="0" smtClean="0"/>
              <a:t>доброжелательность,</a:t>
            </a:r>
          </a:p>
          <a:p>
            <a:r>
              <a:rPr lang="ru-RU" dirty="0" smtClean="0"/>
              <a:t> </a:t>
            </a:r>
            <a:r>
              <a:rPr lang="ru-RU" dirty="0"/>
              <a:t>сдержанность, </a:t>
            </a:r>
            <a:endParaRPr lang="ru-RU" dirty="0" smtClean="0"/>
          </a:p>
          <a:p>
            <a:r>
              <a:rPr lang="ru-RU" dirty="0" smtClean="0"/>
              <a:t>отзывчивость </a:t>
            </a:r>
            <a:r>
              <a:rPr lang="ru-RU" dirty="0"/>
              <a:t>и многие </a:t>
            </a:r>
            <a:r>
              <a:rPr lang="ru-RU" dirty="0" smtClean="0"/>
              <a:t>другие.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217" y="1215736"/>
            <a:ext cx="9538855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современные исследователи отмечают, что имен­но любовь к детям следует считать важнейшей лич­ностной и профессиональной чертой воспитателя, без чего невозможна эффективная педагогическая деятельность.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Пра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35" y="3373892"/>
            <a:ext cx="4094017" cy="320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135" y="706582"/>
            <a:ext cx="9871365" cy="614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Современные дети более активны, подвижны в своих самовыражениях, более информированы, более не похожи друг на друга, у них более разные условия проживания и воспитания в семье. Все это предъявляет определенные требования к личности педагога. Чтобы соответствовать современным требованиям воспитатель должен быть: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/>
              <a:t>активным </a:t>
            </a:r>
            <a:r>
              <a:rPr lang="ru-RU" dirty="0"/>
              <a:t>(чтобы поддерживать детей в их проявлениях активности, соответствовать им).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- </a:t>
            </a:r>
            <a:r>
              <a:rPr lang="ru-RU" dirty="0"/>
              <a:t>способным к изменениям - чтобы успевать за быстро меняющимся миром и изменившимися детьми и их родителями;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внимательным </a:t>
            </a:r>
            <a:r>
              <a:rPr lang="ru-RU" dirty="0"/>
              <a:t>– к себе, своему поведению, словесному самовыражению, к тому, как собственное поведение, речь влияет на окружающих, в том числе на детей.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- </a:t>
            </a:r>
            <a:r>
              <a:rPr lang="ru-RU" dirty="0"/>
              <a:t>компетентным – стремящимся к повышению самообразования, компетентным в профессии.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7" y="540326"/>
            <a:ext cx="1056755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детского сада играет важную роль в воспитании ребенка. От воспитателя зависит психологический климат в группе, отношение к садику каждого ребенка. </a:t>
            </a:r>
          </a:p>
          <a:p>
            <a:endParaRPr lang="ru-RU" sz="28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Во-первых, воспитатель должен уметь ладить с детьми. Он должен понимать проблемы, интересы, потребности каждого ребенка. </a:t>
            </a:r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Во-вторых, воспитатель должен уметь и хотеть заботиться о ребенке. </a:t>
            </a:r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В-третьих, воспитатель должен быть специалистом, то есть владеть разными методиками образования и воспитания. Он должен как можно лучше подготовить ребенка к </a:t>
            </a:r>
            <a:r>
              <a:rPr lang="ru-RU" dirty="0" smtClean="0"/>
              <a:t>школе.</a:t>
            </a:r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В-четвертых, воспитатель должен уметь общаться с родителями, решать конфликты, прислушиваться к разным мнениям и пожеланиям. Ни один вопрос не должен быть оставлен без ответа. Воспитатель должен давать рекомендации по воспитанию каждого малыша.</a:t>
            </a: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5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</TotalTime>
  <Words>502</Words>
  <Application>Microsoft Office PowerPoint</Application>
  <PresentationFormat>Произвольный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  Современному ребенку современного воспитателя.</vt:lpstr>
      <vt:lpstr>«Воспитатель- это просто состояние души»</vt:lpstr>
      <vt:lpstr>Воспитатель это</vt:lpstr>
      <vt:lpstr>Воспитатель в группе – носитель определенной модели поведения.</vt:lpstr>
      <vt:lpstr> Качества воспитателя</vt:lpstr>
      <vt:lpstr>Профессионально значимые качества воспитателя</vt:lpstr>
      <vt:lpstr>Презентация PowerPoint</vt:lpstr>
      <vt:lpstr>Презентация PowerPoint</vt:lpstr>
      <vt:lpstr>Презентация PowerPoint</vt:lpstr>
      <vt:lpstr>Профессия воспитателя сложна и ответственна.</vt:lpstr>
      <vt:lpstr>Именно воспитатель помогает закладывать основы в формирование  способностей ребенка.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Современному ребенку современного воспитателя.</dc:title>
  <dc:creator>Анна Щукина</dc:creator>
  <cp:lastModifiedBy>User</cp:lastModifiedBy>
  <cp:revision>15</cp:revision>
  <dcterms:created xsi:type="dcterms:W3CDTF">2015-03-24T10:47:54Z</dcterms:created>
  <dcterms:modified xsi:type="dcterms:W3CDTF">2016-05-26T04:29:50Z</dcterms:modified>
</cp:coreProperties>
</file>