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59" r:id="rId3"/>
    <p:sldId id="262" r:id="rId4"/>
    <p:sldId id="264" r:id="rId5"/>
    <p:sldId id="265" r:id="rId6"/>
    <p:sldId id="285" r:id="rId7"/>
    <p:sldId id="267" r:id="rId8"/>
    <p:sldId id="287" r:id="rId9"/>
    <p:sldId id="286" r:id="rId10"/>
    <p:sldId id="268" r:id="rId11"/>
    <p:sldId id="269" r:id="rId12"/>
    <p:sldId id="271" r:id="rId13"/>
    <p:sldId id="277" r:id="rId14"/>
    <p:sldId id="278" r:id="rId15"/>
    <p:sldId id="279" r:id="rId16"/>
    <p:sldId id="281" r:id="rId17"/>
    <p:sldId id="280" r:id="rId18"/>
    <p:sldId id="283" r:id="rId19"/>
    <p:sldId id="282" r:id="rId20"/>
    <p:sldId id="284" r:id="rId21"/>
    <p:sldId id="298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1" autoAdjust="0"/>
    <p:restoredTop sz="94713" autoAdjust="0"/>
  </p:normalViewPr>
  <p:slideViewPr>
    <p:cSldViewPr>
      <p:cViewPr varScale="1">
        <p:scale>
          <a:sx n="65" d="100"/>
          <a:sy n="65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E61CC-1CA6-4B6B-9A06-C1F8BAA72CDD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23682-AAB4-42AE-A396-6CE68FE66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2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07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4792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7040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2720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7036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7184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3085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80251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23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2625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003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2076-A18F-4795-8EE6-9EF42711DF4F}" type="datetimeFigureOut">
              <a:rPr lang="ru-RU" smtClean="0"/>
              <a:pPr/>
              <a:t>06.02.2017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451E6-FD53-4E79-B992-7373699D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14290"/>
            <a:ext cx="7029472" cy="785817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учреждение города Новосибирска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«Детский сад № 432 комбинированного вида»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00108"/>
            <a:ext cx="7572428" cy="5286412"/>
          </a:xfrm>
          <a:ln>
            <a:noFill/>
          </a:ln>
          <a:effectLst/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99">
                      <a:shade val="30000"/>
                      <a:satMod val="115000"/>
                    </a:srgbClr>
                  </a:gs>
                  <a:gs pos="50000">
                    <a:srgbClr val="000099">
                      <a:shade val="67500"/>
                      <a:satMod val="115000"/>
                    </a:srgbClr>
                  </a:gs>
                  <a:gs pos="100000">
                    <a:srgbClr val="000099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99">
                        <a:shade val="30000"/>
                        <a:satMod val="115000"/>
                      </a:srgbClr>
                    </a:gs>
                    <a:gs pos="50000">
                      <a:srgbClr val="000099">
                        <a:shade val="67500"/>
                        <a:satMod val="115000"/>
                      </a:srgbClr>
                    </a:gs>
                    <a:gs pos="100000">
                      <a:srgbClr val="000099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разработка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«Сенсорные коробочки в ДОУ. 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Зачем, как, с чем и почему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:старший воспитатель    </a:t>
            </a:r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Зарубаева Е.А.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  <a:p>
            <a:endParaRPr lang="ru-RU" sz="1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</a:endParaRPr>
          </a:p>
          <a:p>
            <a:pPr algn="l"/>
            <a:r>
              <a:rPr lang="ru-RU" sz="2400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r"/>
            <a:endParaRPr lang="ru-RU" sz="2400" spc="50" dirty="0" smtClean="0">
              <a:ln w="11430"/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582726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Техника безопасности при занятии с сенсорными коробками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329510" cy="4268799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Занятие (игра) проводится группами по 2-3 ребенка, или индивидуально.</a:t>
            </a:r>
          </a:p>
          <a:p>
            <a:pPr marL="457200" indent="-4572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2. Нельзя оставлять ребенка во время игры с сенсорными коробочками наедине.</a:t>
            </a:r>
          </a:p>
          <a:p>
            <a:pPr marL="457200" indent="-4572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3. Наполнение коробки зависит от возраста детей. При работе с детьми до 3 лет не должна содержать мелких деталей, которые ребенок мог бы проглотить.</a:t>
            </a:r>
          </a:p>
          <a:p>
            <a:pPr marL="457200" indent="-45720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4. Перед создание сенсорных коробок убедитесь, что у ребенка нет аллергии на какой-либо компонент.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543824" cy="928694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какого возраста подходят сенсорные коробки</a:t>
            </a:r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775813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Сенсорные коробки универсальны тем, что могут использоваться во всех возрастных группах.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Для детей 1,5-2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используются сенсорные коробочки с наполнителем, разным по тактильным ощущениям. Цель – дать ребенку как можно больше разных тактильных ощущений, разработать пальчики и ручки в целом.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Детям 2-3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сенсорные коробки нужно добавить игрушки и предметы и показать как с ними играть (что с ними делать). Цель игры – развивать координацию движений и мелкую моторику. Попутно ребенок обучается различать предметы по размерам, цветам, свойствам.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Для детей 3-5 лет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сенсорные коробки служат основой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для организации сюжетно-ролевых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игр. Когда ребенок начинает что-нибудь воображать и придумывать, его можно увлечь ролевыми играми, действия которых будут происходить в сенсорной коробке. Ребенок сам с удовольствием будет наполнять коробку наполнителями, какими больше нравятся.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Для детей 5-7 лет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сенсорные коробки становятся не только инструментом для развития всех органов чувств, но и пространством для фантазий, логических и познавательных игр.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85728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85728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Сенсорные коробочки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можно использовать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изучении различных тем.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Например: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цвет, форма и сортировка переметов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 (3) (Medium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1714488"/>
            <a:ext cx="3284101" cy="2216336"/>
          </a:xfrm>
          <a:prstGeom prst="rect">
            <a:avLst/>
          </a:prstGeom>
        </p:spPr>
      </p:pic>
      <p:pic>
        <p:nvPicPr>
          <p:cNvPr id="7" name="Рисунок 6" descr="436f1c49af31ebaaf87ace28b52be1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714488"/>
            <a:ext cx="3231954" cy="2214578"/>
          </a:xfrm>
          <a:prstGeom prst="rect">
            <a:avLst/>
          </a:prstGeom>
        </p:spPr>
      </p:pic>
      <p:pic>
        <p:nvPicPr>
          <p:cNvPr id="8" name="Рисунок 7" descr="139430_origina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728" y="4071942"/>
            <a:ext cx="3286148" cy="2071702"/>
          </a:xfrm>
          <a:prstGeom prst="rect">
            <a:avLst/>
          </a:prstGeom>
        </p:spPr>
      </p:pic>
      <p:pic>
        <p:nvPicPr>
          <p:cNvPr id="9" name="Рисунок 8" descr="a08d28dcac113cd44347d788c4c08e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4071942"/>
            <a:ext cx="3286148" cy="207170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439718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Сезонные коробочки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d5d2739ba22caf0dd2aac3966cd60b4_21476048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15267" y="928670"/>
            <a:ext cx="3871047" cy="2428892"/>
          </a:xfrm>
        </p:spPr>
      </p:pic>
      <p:pic>
        <p:nvPicPr>
          <p:cNvPr id="5" name="Рисунок 4" descr="RI4mFvVZSAQ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29190" y="928670"/>
            <a:ext cx="3786194" cy="2428892"/>
          </a:xfrm>
          <a:prstGeom prst="rect">
            <a:avLst/>
          </a:prstGeom>
        </p:spPr>
      </p:pic>
      <p:pic>
        <p:nvPicPr>
          <p:cNvPr id="6" name="Рисунок 5" descr="bugssensorybin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3429000"/>
            <a:ext cx="3857652" cy="2643206"/>
          </a:xfrm>
          <a:prstGeom prst="rect">
            <a:avLst/>
          </a:prstGeom>
        </p:spPr>
      </p:pic>
      <p:pic>
        <p:nvPicPr>
          <p:cNvPr id="7" name="Рисунок 6" descr="55f6aca8f94487dea558392a5cf1e00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29190" y="3429000"/>
            <a:ext cx="3786214" cy="264320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сенсорная коробка «Сад-огород»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0cd4e818a9499b497535a6b35dc309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785794"/>
            <a:ext cx="7215238" cy="5830478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сенсорная коробочка «Стройка»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orobka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00108"/>
            <a:ext cx="7474745" cy="498316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Сенсорная коробочка «Лес»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1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858180" cy="5166753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Сенсорная коробочка «Космос»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412830_93323thumb65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1142984"/>
            <a:ext cx="7755088" cy="5000660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Сенсорная коробочка «Море»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0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8190734" cy="5457077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Сенсорная коробочка «Север»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1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71546"/>
            <a:ext cx="8083376" cy="5385549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5626121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Сенсорная коробочка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sensory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tub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- универсальная развивающая игрушка для детей. По сути, это просто емкость с неким наполнителем, главное назначение которой – дать возможность детям трогать, пересыпать, переливать, исследовать, изучать, то, что находится внутри.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Сенсорная коробочка развивает мелкую моторику, тактильные ощущения, творческое и пространственно-образное мышление, концентрацию внимания, усидчивость, координацию движений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любопытство, воображение, фантазию и творческие способности.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 descr="картинка-670x4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3143248"/>
            <a:ext cx="5015267" cy="333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136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Сенсорная коробочка «Летняя полянка»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858180" cy="5235512"/>
          </a:xfr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5" y="1142984"/>
            <a:ext cx="79296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Сенсорные коробочки – это интересно,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олезно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увлекательно!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19F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2975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357167"/>
            <a:ext cx="735811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Развивать сенсорное восприятие окружающего мира.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Дать ребенку как можно больше тактильных ощущений.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1. Развитие детей: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сенсорных анализаторов;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мелкой моторики;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мышления;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развитие творческих способностей и креативности ребенка.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2. Обеспечение детей дошкольного возраста познавательной средой: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ознакомление с цветовой палитрой;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флорой и фауной;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другой различной необходимой тематикой (транспорт, огород, деревня, дом и прочее).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3. Воспитывать интерес к познанию, желанию заниматься: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детскую самостоятельность и инициативу;</a:t>
            </a: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прививать детям чувство радости за свои успехи и результаты своих друзей.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71604" y="357166"/>
            <a:ext cx="72152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чего сделать сенсорную коробочку?</a:t>
            </a:r>
          </a:p>
          <a:p>
            <a:endParaRPr lang="ru-RU" sz="2000" dirty="0" smtClean="0"/>
          </a:p>
          <a:p>
            <a:r>
              <a:rPr lang="ru-RU" sz="2000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Емкость для наполнения подойдет практически любая, главное чтобы она была удобной, безопасной и вместительной.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Это может быть: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картонная  или деревянная коробка,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пластиковый контейнер,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миска,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надувной бассейн,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таз,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поднос с бортиками.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 algn="ctr"/>
            <a:endParaRPr lang="ru-RU" sz="36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</a:p>
        </p:txBody>
      </p:sp>
      <p:pic>
        <p:nvPicPr>
          <p:cNvPr id="3" name="Рисунок 2" descr="c_0462bc00c82e35d44ef7398c40046e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6314" y="2786058"/>
            <a:ext cx="3643338" cy="3643338"/>
          </a:xfrm>
          <a:prstGeom prst="rect">
            <a:avLst/>
          </a:prstGeom>
        </p:spPr>
      </p:pic>
      <p:pic>
        <p:nvPicPr>
          <p:cNvPr id="4" name="Рисунок 3" descr="DSC_0514_500x3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4357694"/>
            <a:ext cx="3129460" cy="2071702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258072" cy="857256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наполнить коробочку?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142984"/>
            <a:ext cx="6929486" cy="535785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Всевозможные крупы: гречка, рис (обычный и окрашенный), пшено, перловка, манка, овсянка.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Бобовые: фасоль, горох, чечевица.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Макароны, мука, сахар, соль, крахмал.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Кофе молотый и в зернах, чай.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Природный материал: песок, земля, глина, трава свежая и сено, листья, стружки и опилки, камни, перья.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Водный наполнитель: вода простая и газированная, лед, снег, молоко, мыльный раствор, масло.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Бумажный: кусочки бумаги и фольги, конфетти, серпантин.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Текстиль и швейная фурнитура: ленты, кружева, веревки, кусочки ткани, бусины, пуговицы.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Вата, ватные диски, кусочки поролона и губки.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520_500x3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71670" y="214290"/>
            <a:ext cx="4286280" cy="2143140"/>
          </a:xfrm>
          <a:prstGeom prst="rect">
            <a:avLst/>
          </a:prstGeom>
        </p:spPr>
      </p:pic>
      <p:pic>
        <p:nvPicPr>
          <p:cNvPr id="3" name="Рисунок 2" descr="c_99b02d7e8a8ab76c7fb805291edc0fc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2500306"/>
            <a:ext cx="2143140" cy="2143140"/>
          </a:xfrm>
          <a:prstGeom prst="rect">
            <a:avLst/>
          </a:prstGeom>
        </p:spPr>
      </p:pic>
      <p:pic>
        <p:nvPicPr>
          <p:cNvPr id="4" name="Рисунок 3" descr="DSC_050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429388" y="214290"/>
            <a:ext cx="1550854" cy="2143140"/>
          </a:xfrm>
          <a:prstGeom prst="rect">
            <a:avLst/>
          </a:prstGeom>
        </p:spPr>
      </p:pic>
      <p:pic>
        <p:nvPicPr>
          <p:cNvPr id="5" name="Рисунок 4" descr="DSC_053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57818" y="2500306"/>
            <a:ext cx="1593623" cy="2143140"/>
          </a:xfrm>
          <a:prstGeom prst="rect">
            <a:avLst/>
          </a:prstGeom>
        </p:spPr>
      </p:pic>
      <p:pic>
        <p:nvPicPr>
          <p:cNvPr id="6" name="Рисунок 5" descr="DSC_053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00166" y="2500306"/>
            <a:ext cx="1582008" cy="2143140"/>
          </a:xfrm>
          <a:prstGeom prst="rect">
            <a:avLst/>
          </a:prstGeom>
        </p:spPr>
      </p:pic>
      <p:pic>
        <p:nvPicPr>
          <p:cNvPr id="7" name="Рисунок 6" descr="DSC_0536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000892" y="2500306"/>
            <a:ext cx="1530277" cy="2153723"/>
          </a:xfrm>
          <a:prstGeom prst="rect">
            <a:avLst/>
          </a:prstGeom>
        </p:spPr>
      </p:pic>
      <p:pic>
        <p:nvPicPr>
          <p:cNvPr id="8" name="Рисунок 7" descr="DSC_0592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357554" y="4786322"/>
            <a:ext cx="2992605" cy="1785974"/>
          </a:xfrm>
          <a:prstGeom prst="rect">
            <a:avLst/>
          </a:prstGeom>
        </p:spPr>
      </p:pic>
      <p:pic>
        <p:nvPicPr>
          <p:cNvPr id="9" name="Рисунок 8" descr="DSC_0596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1571604" y="4786322"/>
            <a:ext cx="1646785" cy="1785950"/>
          </a:xfrm>
          <a:prstGeom prst="rect">
            <a:avLst/>
          </a:prstGeom>
        </p:spPr>
      </p:pic>
      <p:pic>
        <p:nvPicPr>
          <p:cNvPr id="10" name="Рисунок 9" descr="DSC_0594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429388" y="4786322"/>
            <a:ext cx="2000264" cy="1755787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29552" cy="1143000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Предметы, с которыми можно играть</a:t>
            </a:r>
            <a:endParaRPr lang="ru-RU" sz="28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8"/>
            <a:ext cx="6929486" cy="481171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мелкие фигурки животных и людей,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кубики,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кольца,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шарики,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лоскуты,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маленькие коробочки,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камушки,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игрушечные фрукты,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искусственные и настоящие растения,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деревянные буквы и цифры,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лопатки, ложки, грабли,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мисочки, чашки, щипцы,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груша для воды, сито, воронка и др.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66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357166"/>
            <a:ext cx="2371003" cy="1785950"/>
          </a:xfrm>
          <a:prstGeom prst="rect">
            <a:avLst/>
          </a:prstGeom>
        </p:spPr>
      </p:pic>
      <p:pic>
        <p:nvPicPr>
          <p:cNvPr id="3" name="Рисунок 2" descr="DSC_067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357166"/>
            <a:ext cx="3061629" cy="1785950"/>
          </a:xfrm>
          <a:prstGeom prst="rect">
            <a:avLst/>
          </a:prstGeom>
        </p:spPr>
      </p:pic>
      <p:pic>
        <p:nvPicPr>
          <p:cNvPr id="4" name="Рисунок 3" descr="DSC_066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786050" y="357166"/>
            <a:ext cx="3074176" cy="1785950"/>
          </a:xfrm>
          <a:prstGeom prst="rect">
            <a:avLst/>
          </a:prstGeom>
        </p:spPr>
      </p:pic>
      <p:pic>
        <p:nvPicPr>
          <p:cNvPr id="6" name="Рисунок 5" descr="DSC_067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00628" y="2285992"/>
            <a:ext cx="2857520" cy="1785950"/>
          </a:xfrm>
          <a:prstGeom prst="rect">
            <a:avLst/>
          </a:prstGeom>
        </p:spPr>
      </p:pic>
      <p:pic>
        <p:nvPicPr>
          <p:cNvPr id="8" name="Рисунок 7" descr="DSC_067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571604" y="2285992"/>
            <a:ext cx="3363558" cy="1785950"/>
          </a:xfrm>
          <a:prstGeom prst="rect">
            <a:avLst/>
          </a:prstGeom>
        </p:spPr>
      </p:pic>
      <p:pic>
        <p:nvPicPr>
          <p:cNvPr id="9" name="Рисунок 8" descr="DSC_068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071802" y="4214818"/>
            <a:ext cx="3333773" cy="214314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53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215074" y="214290"/>
            <a:ext cx="2435739" cy="2214578"/>
          </a:xfrm>
          <a:prstGeom prst="rect">
            <a:avLst/>
          </a:prstGeom>
        </p:spPr>
      </p:pic>
      <p:pic>
        <p:nvPicPr>
          <p:cNvPr id="4" name="Рисунок 3" descr="DSC_0541.JPG"/>
          <p:cNvPicPr>
            <a:picLocks noChangeAspect="1"/>
          </p:cNvPicPr>
          <p:nvPr/>
        </p:nvPicPr>
        <p:blipFill>
          <a:blip r:embed="rId3" cstate="email"/>
          <a:srcRect b="-730"/>
          <a:stretch>
            <a:fillRect/>
          </a:stretch>
        </p:blipFill>
        <p:spPr>
          <a:xfrm>
            <a:off x="1428728" y="214290"/>
            <a:ext cx="2438999" cy="2214578"/>
          </a:xfrm>
          <a:prstGeom prst="rect">
            <a:avLst/>
          </a:prstGeom>
        </p:spPr>
      </p:pic>
      <p:pic>
        <p:nvPicPr>
          <p:cNvPr id="5" name="Рисунок 4" descr="DSC_0543.JPG"/>
          <p:cNvPicPr>
            <a:picLocks noChangeAspect="1"/>
          </p:cNvPicPr>
          <p:nvPr/>
        </p:nvPicPr>
        <p:blipFill>
          <a:blip r:embed="rId4" cstate="email"/>
          <a:srcRect b="-270"/>
          <a:stretch>
            <a:fillRect/>
          </a:stretch>
        </p:blipFill>
        <p:spPr>
          <a:xfrm>
            <a:off x="3929058" y="214290"/>
            <a:ext cx="2214578" cy="2214578"/>
          </a:xfrm>
          <a:prstGeom prst="rect">
            <a:avLst/>
          </a:prstGeom>
        </p:spPr>
      </p:pic>
      <p:pic>
        <p:nvPicPr>
          <p:cNvPr id="6" name="Рисунок 5" descr="DSC_053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643042" y="2500306"/>
            <a:ext cx="3385069" cy="2000264"/>
          </a:xfrm>
          <a:prstGeom prst="rect">
            <a:avLst/>
          </a:prstGeom>
        </p:spPr>
      </p:pic>
      <p:pic>
        <p:nvPicPr>
          <p:cNvPr id="7" name="Рисунок 6" descr="DSC_059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143504" y="2500306"/>
            <a:ext cx="3273159" cy="2000264"/>
          </a:xfrm>
          <a:prstGeom prst="rect">
            <a:avLst/>
          </a:prstGeom>
        </p:spPr>
      </p:pic>
      <p:pic>
        <p:nvPicPr>
          <p:cNvPr id="8" name="Рисунок 7" descr="DSC_0653.JPG"/>
          <p:cNvPicPr>
            <a:picLocks noChangeAspect="1"/>
          </p:cNvPicPr>
          <p:nvPr/>
        </p:nvPicPr>
        <p:blipFill>
          <a:blip r:embed="rId7" cstate="email"/>
          <a:srcRect b="-760"/>
          <a:stretch>
            <a:fillRect/>
          </a:stretch>
        </p:blipFill>
        <p:spPr>
          <a:xfrm>
            <a:off x="2285984" y="4572008"/>
            <a:ext cx="2349517" cy="1922332"/>
          </a:xfrm>
          <a:prstGeom prst="rect">
            <a:avLst/>
          </a:prstGeom>
        </p:spPr>
      </p:pic>
      <p:pic>
        <p:nvPicPr>
          <p:cNvPr id="14" name="Рисунок 13" descr="DSC_0654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4786314" y="4572008"/>
            <a:ext cx="2847314" cy="1928826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756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Тема Office</vt:lpstr>
      <vt:lpstr>муниципальное казенное дошкольное образовательное учреждение города Новосибирска  «Детский сад № 432 комбинированного вида» </vt:lpstr>
      <vt:lpstr>Презентация PowerPoint</vt:lpstr>
      <vt:lpstr>Презентация PowerPoint</vt:lpstr>
      <vt:lpstr>Презентация PowerPoint</vt:lpstr>
      <vt:lpstr>Чем наполнить коробочку?</vt:lpstr>
      <vt:lpstr>Презентация PowerPoint</vt:lpstr>
      <vt:lpstr>Предметы, с которыми можно играть</vt:lpstr>
      <vt:lpstr>Презентация PowerPoint</vt:lpstr>
      <vt:lpstr>Презентация PowerPoint</vt:lpstr>
      <vt:lpstr>Техника безопасности при занятии с сенсорными коробками</vt:lpstr>
      <vt:lpstr>Для какого возраста подходят сенсорные коробки </vt:lpstr>
      <vt:lpstr>Презентация PowerPoint</vt:lpstr>
      <vt:lpstr> Сезонные коробочки</vt:lpstr>
      <vt:lpstr> сенсорная коробка «Сад-огород» </vt:lpstr>
      <vt:lpstr> сенсорная коробочка «Стройка»</vt:lpstr>
      <vt:lpstr>Сенсорная коробочка «Лес»</vt:lpstr>
      <vt:lpstr>Сенсорная коробочка «Космос»</vt:lpstr>
      <vt:lpstr>Сенсорная коробочка «Море»</vt:lpstr>
      <vt:lpstr>Сенсорная коробочка «Север»</vt:lpstr>
      <vt:lpstr> Сенсорная коробочка «Летняя полянка»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196</cp:revision>
  <dcterms:created xsi:type="dcterms:W3CDTF">2014-10-07T09:29:38Z</dcterms:created>
  <dcterms:modified xsi:type="dcterms:W3CDTF">2017-02-06T09:47:17Z</dcterms:modified>
</cp:coreProperties>
</file>