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030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760" y="548680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16632"/>
            <a:ext cx="1904886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760" y="2780928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760" y="5013176"/>
            <a:ext cx="1561304" cy="13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220072" y="4594461"/>
            <a:ext cx="2952328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  <a:cs typeface="Arial" charset="0"/>
              </a:rPr>
              <a:t>Старший воспитатель: Зарубаева Е.А</a:t>
            </a:r>
            <a:endParaRPr lang="ru-RU" sz="1600" i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691680" y="927012"/>
            <a:ext cx="648072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40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Педагогический </a:t>
            </a:r>
            <a:r>
              <a:rPr lang="ru-RU" sz="4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совет </a:t>
            </a: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№ 1 </a:t>
            </a:r>
            <a:r>
              <a:rPr lang="ru-RU" sz="32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(установочный) </a:t>
            </a:r>
            <a:endParaRPr lang="ru-RU" sz="320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ru-RU" sz="4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«</a:t>
            </a:r>
            <a:r>
              <a:rPr lang="ru-RU" sz="4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Новый учебный год на пороге»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2" y="306550"/>
            <a:ext cx="9036496" cy="8666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2304256" cy="26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Открытые мероприятия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«День туриста»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родителей: «Дары природы» -поделки из природного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просмотр совместной деятельности воспитателя с детьми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аналитические способности.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 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наличие склонностей и способностей у каждого ребенка.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*Участие педагогов в Декаде «День пожилого человека»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*Тематический праздник «Здравствуй Осень»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Музыкально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«Самым красивым, родным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посвященный Дню матери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 - смотр развивающей среды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ОВЗ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индивидуальности у дошкольников»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музыкальные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*«Творческая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Отв.  Психолог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Шураева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изготовление атрибутов к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украшению групп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*Конкурс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семейных работ «Украсим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елку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 «Зимушка хрустальная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*Тематический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1600" i="1" dirty="0"/>
          </a:p>
          <a:p>
            <a:endParaRPr lang="ru-RU" sz="1600" i="1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4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всех возрастных групп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снежную сказку»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родителей для детей «Как мы играли», «Игрушка 90-х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конкурсе: «Оформление приёмной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родителей»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ДОУ к защите проекта «Мы вместе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Фото-выставка «Мы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служили»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 до-школят в ДОУ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«Зимние Олимпийские игры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Фото-выставка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какие наши мамы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Международного женского дня «Мамочкам  любимым посвящается»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*«Читать всегда,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везде…» - час веселых историй к  Всемирному дню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смеха «Ералаш» (детские миниатюры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рисунков: «Весенние мотивы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поделок из бросового материала: «Сохраним планету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НОД ко Дню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Военно-спортивный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Зарничка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детей и родителей старших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«Читаем детям о войне»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«Они сражались за Родину»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воспитателей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Экскурсия к мемориалу Победы и возложение цветов.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художественно-продуктивной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«Чему мы научились в дет-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Мини-сочинения на тему: «Наши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выпускному балу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 «До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детский сад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летний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«Оформление детского участка для прогулок и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(игр с песком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с природным бросовым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материалов по результатам освоения ООП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 «Уровень готовности детей подготовительных групп к школе»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 спортивный праздник детства (1 июня – День Защиты детей, Праздник – День Нептуна)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глазами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по ПДД «Незнайка и правила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 - по возрастным группам на спортивной площадке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 «Красивые цветы».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«Фруктовый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змеи»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733256"/>
            <a:ext cx="3505200" cy="9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Подготовка и проведение аттестации педагогических работников.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занимаемой должности: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Ондышева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категорию: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 Бармина Лилия Николаевна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 Крапивина Юлия Николаевна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Степанова Дарья Сергеевна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Устименко Наталья Юрьевна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Шварц Маргарита Романовна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Галкина Татьяна Михайловна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Зарубаева Елена Анатольевна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на курсы повышения квалификации   педагогов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Шибаеву Ирину Леонидовну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Степанову Дарью Сергеевну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Елену Владимировну +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Лазареву Ольгу Сергеевну +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переподготовка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Асаулко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Ольгу Юрьевну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Зарубаеву Елену Анатольевну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73014"/>
            <a:ext cx="2798886" cy="27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2961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Успехов, творчества, вдохновения в новом учебном году</a:t>
            </a:r>
            <a:endParaRPr lang="ru-RU" sz="32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6966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val="7110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200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ознакомить сотрудников с работой ДОО в 2017-2018учебном году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ПОВЕСТКА ДНЯ: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560"/>
              </a:lnSpc>
              <a:spcAft>
                <a:spcPts val="0"/>
              </a:spcAft>
              <a:buFont typeface="+mj-lt"/>
              <a:buAutoNum type="arabicPeriod"/>
              <a:tabLst>
                <a:tab pos="111125" algn="l"/>
                <a:tab pos="201295" algn="l"/>
                <a:tab pos="23888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Утверждение повестки дня Педагогического Совета.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560"/>
              </a:lnSpc>
              <a:spcAft>
                <a:spcPts val="0"/>
              </a:spcAft>
              <a:buFont typeface="+mj-lt"/>
              <a:buAutoNum type="arabicPeriod"/>
              <a:tabLst>
                <a:tab pos="111125" algn="l"/>
                <a:tab pos="201295" algn="l"/>
                <a:tab pos="23888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летней оздоровительной работы.                 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55" fontAlgn="base">
              <a:lnSpc>
                <a:spcPts val="1560"/>
              </a:lnSpc>
              <a:spcAft>
                <a:spcPts val="0"/>
              </a:spcAft>
              <a:tabLst>
                <a:tab pos="20129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Организация ВОП и создание условий для работы с детьми в 2017/2018 учебном году (по итогам подготовки к началу учебного года).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Основные задачи годового плана, основные направления их реализации на 2017-2018 учебный год. Принятие годового плана.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Принятие нормативно-правовых документов регламентирующие образовательную деятельность (расписание НОД, учебного плана, календарно-учебного графика, рабочих программ);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Аттестация педагогических работников в 2016/2017 учебном году.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5.Утверждение перечня парциальных программ и технологий, используемых в работе ДОО на 2017–2018 уч. год.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lnSpc>
                <a:spcPts val="1560"/>
              </a:lnSpc>
              <a:spcAft>
                <a:spcPts val="0"/>
              </a:spcAft>
              <a:tabLst>
                <a:tab pos="20129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6.Знакомство с новинками методической литературы, согласно ФГОС.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  <a:spcAft>
                <a:spcPts val="0"/>
              </a:spcAft>
              <a:tabLst>
                <a:tab pos="201295" algn="l"/>
                <a:tab pos="2914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Обсуждение и принятие форм календарных и комплексно-тематических планов.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1560"/>
              </a:lnSpc>
              <a:spcAft>
                <a:spcPts val="0"/>
              </a:spcAft>
              <a:tabLst>
                <a:tab pos="201295" algn="l"/>
                <a:tab pos="2914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8.Рассмотрение, обсуждение и принятие формы организованной образовательной деятельности.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486600" cy="524931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Итоги летней-оздоровительной работы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86193" y="390307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071">
            <a:off x="701561" y="1121912"/>
            <a:ext cx="2876955" cy="1917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66">
            <a:off x="5634414" y="1182920"/>
            <a:ext cx="2964405" cy="1976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63" y="2445897"/>
            <a:ext cx="3239861" cy="2159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452">
            <a:off x="1024122" y="4311490"/>
            <a:ext cx="3209948" cy="2139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183">
            <a:off x="5506416" y="4306308"/>
            <a:ext cx="3225492" cy="21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Цели и задачи на 2017–2018 учебный год</a:t>
            </a:r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реализация содержания образования в рамках ФГОС ДО и требований ООП. Реализация целевых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процесса.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Построение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деятельности в ДОУ на основе современных образовательных технологий,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 взрослых и детей;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условий для всестороннего и безопасного развития детей;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различных видов деятельности и общения в контексте развития индивидуальных жизненных сил ребёнка и формирование опыта творческой деятельности и эмоционально-ценностного отношения к окружающему;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условий и осуществление конкретных учебных и воспитательных мероприятий по коррекции нарушений развития у детей;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Выстраивание преемственных связей в воспитании ребёнка в ДОУ и семье на единообразных принципах личностно-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деятельстного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индивидуального подходов;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ПРОГРАММНО – МЕТОДИЧЕСКОЕ ОБЕСПЕЧЕНИЕ: </a:t>
            </a: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*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муниципального бюджетного дошкольного образовательного учреждения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«Детский сад № 432 комбинированного вида»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39553"/>
            <a:ext cx="7560840" cy="3050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спроектирована с учётом ФГОС дошкольного образования, особенностей образовательного учреждения, региона, образовательных потребностей и запросов воспитанников, кроме того учтены концептуальные положения используемой в ДОУ «Детство: Примерной образовательной программой дошкольного образования» под редакцией Т. И. Бабаева, А. Г. Гогоберидзе, О. В. Солнцева и др.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Парциальные программы: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«Цветные ладошки» на основе программы обучения, воспитания и развития детей с 2-7 лет, Лыковой И.А.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«Юный эколог»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С.Н.Николаева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«Детство с родным городом» на основе парциальной программы «Растим патриотов России»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Н.В.Нищева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Нормативно-правовой базой для разработки Программы  является</a:t>
            </a:r>
            <a:r>
              <a:rPr lang="ru-RU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br>
              <a:rPr lang="ru-RU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 декабря 2012 г. № 273-ФЗ «Об образовании в Российской Федерации»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Детство»: Примерная образовательная программа дошкольного образования / Т. И. Бабаева, А. Г. Гогоберидзе, О. В. Солнцева и др.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образовательного учреждения города Новосибирска «Детский сад № 432 комбинированного вида» (утвержден Постановлением Администрации муниципального образовании Люберецкий муниципальный район Московской области от 09.04.2015 №497-ПА).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(приказ  № 1155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17.10.13 г., действует с 01.01.2014 г)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Санитарно-эпидемиологические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устройству, содержанию и организации режима работы  дошкольных образовательных организаций» (Утверждены постановлением Главного государственного санитарного врача Российской  от 15 мая 2013 года № 26  «Об утверждении САНПИН» 2.4.3049-13)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 Приказ Минобразования и науки РФ от 30.08. 2013 г. № 1014.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ПЕДАГОГИЧЕСКИЕ СОВЕТЫ:</a:t>
            </a:r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№ 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«Индивидуализация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соответствующей среды, реализация индивидуального подхода в режимные моменты и при проведении занятий, а также определение конкретно для своих воспитанников традиций групп.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Итоги смотра развивающей среды в группах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Презентация опыта работы «Особенности психолого-педагогической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индивидуализации дошкольного образования»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Псих.Шураева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Презентация опыта работы «Условия формирования индивидуальности личности ребёнка»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Старенькова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6.Презентация опыта работы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и совместность»</a:t>
            </a:r>
          </a:p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Отв.Бармина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7032"/>
            <a:ext cx="338685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5721499"/>
          </a:xfrm>
        </p:spPr>
        <p:txBody>
          <a:bodyPr/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№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февраль «Современные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развитию взаимодействия детского сада и семьи в условиях реализации ФГОС»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компетенции педагогов в области организации взаимодействия с родителями воспитанников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3.Результаты смотра-конкурса приёмных в группах ДОУ.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ст.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4.Защита проектов «Мы вместе»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новых форм по взаимоотношению с родителями, вовлечение родителей в жизнь группы, организация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род.собраний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 воспитатели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5.Деловая игра « Аукцион идей»</a:t>
            </a:r>
          </a:p>
          <a:p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 4 (итоговый)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«Оценка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коллектива ДОУ за 2017-2018 учебный год»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Форма: круглый стол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результативность деятельности по реализации задач годового плана комплексной и парциальных программ;   выпуск детей в школу, подготовка к летнему периоду.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79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Семинары: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- октябрь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ДОУ по индивидуализации образовательного процесса дошкольников»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индивидуализации образовательных отношений,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возможность социального самоопределения ребенка, самостоятельности и инициативности.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поддержка позитивной социализации и индивидуализации дошкольников»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Психолог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Шураева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«Создание благоприятных условий для реализации принципа индивидуализации ДОУ в рамках внедрения ФГОС ДО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Малахова Е.П.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способности планирования самостоятельной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 дошкольников»</a:t>
            </a:r>
          </a:p>
          <a:p>
            <a:pPr lvl="0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Галкина Т.М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«Театральный ринг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- декабрь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систематизация знаний педагогов по организации театральной деятельности детей дошкольного возраста.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Использование литературно – сказочных персонажей  в НОД.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Роль воспитателя в организации театрализованной детской  деятельности.</a:t>
            </a:r>
            <a:r>
              <a:rPr lang="ru-RU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Театральный ринг</a:t>
            </a:r>
          </a:p>
          <a:p>
            <a:pPr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Отв. ст.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1114</Words>
  <Application>Microsoft Office PowerPoint</Application>
  <PresentationFormat>Экран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Alexandra Zeferino One</vt:lpstr>
      <vt:lpstr>Arial</vt:lpstr>
      <vt:lpstr>Calibri</vt:lpstr>
      <vt:lpstr>Comic Sans MS</vt:lpstr>
      <vt:lpstr>Segoe Print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Итоги летней-оздоровительной работы</vt:lpstr>
      <vt:lpstr>Цели и задачи на 2017–2018 учебный год </vt:lpstr>
      <vt:lpstr>ПРОГРАММНО – МЕТОДИЧЕСКОЕ ОБЕСПЕЧЕНИЕ:  *Основная образовательная программа муниципального бюджетного дошкольного образовательного учреждения города Новосибирска «Детский сад № 432 комбинированного вида» </vt:lpstr>
      <vt:lpstr>Нормативно-правовой базой для разработки Программы  является:  - Федеральный закон от 29 декабря 2012 г. № 273-ФЗ «Об образовании в Российской Федерации» - «Детство»: Примерная образовательная программа дошкольного образования / Т. И. Бабаева, А. Г. Гогоберидзе, О. В. Солнцева и др. - Устав муниципального казенного дошкольного образовательного учреждения города Новосибирска «Детский сад № 432 комбинированного вида» (утвержден Постановлением Администрации муниципального образовании Люберецкий муниципальный район Московской области от 09.04.2015 №497-ПА).  - ФГОС дошкольного образования (приказ  № 1155  Минобрнауки РФ от 17.10.13 г., действует с 01.01.2014 г) - Санитарно-эпидемиологические требования к устройству, содержанию и организации режима работы  дошкольных образовательных организаций» (Утверждены постановлением Главного государственного санитарного врача Российской  от 15 мая 2013 года № 26  «Об утверждении САНПИН» 2.4.3049-13) - «Порядком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 Приказ Минобразования и науки РФ от 30.08. 2013 г. № 1014.   </vt:lpstr>
      <vt:lpstr> ПЕДАГОГИЧЕСКИЕ СОВЕТЫ: </vt:lpstr>
      <vt:lpstr>Презентация PowerPoint</vt:lpstr>
      <vt:lpstr>Семинары: </vt:lpstr>
      <vt:lpstr>Открытые мероприятия</vt:lpstr>
      <vt:lpstr>Презентация PowerPoint</vt:lpstr>
      <vt:lpstr>Презентация PowerPoint</vt:lpstr>
      <vt:lpstr>Подготовка и проведение аттестации педагогических работников.</vt:lpstr>
      <vt:lpstr>Успехов, творчества, вдохновения в новом учебном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User</cp:lastModifiedBy>
  <cp:revision>27</cp:revision>
  <dcterms:created xsi:type="dcterms:W3CDTF">2017-02-23T13:11:39Z</dcterms:created>
  <dcterms:modified xsi:type="dcterms:W3CDTF">2017-09-14T03:46:37Z</dcterms:modified>
</cp:coreProperties>
</file>