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F77A3-1A0D-4E73-934D-FDF75C7523D6}" type="doc">
      <dgm:prSet loTypeId="urn:microsoft.com/office/officeart/2005/8/layout/default#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C626C7-2C8E-4EBB-A8D8-B4244E503D2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Закаливание </a:t>
          </a:r>
          <a:endParaRPr lang="ru-RU" sz="24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02DDBF-313D-4367-99E0-849C8E2D30B8}" type="parTrans" cxnId="{F7A850E6-51A9-4819-9A3B-599C416E95D6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193CD002-837F-4F86-A62C-CD7BEC9B7331}" type="sibTrans" cxnId="{F7A850E6-51A9-4819-9A3B-599C416E95D6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91A7E412-B5DE-4B65-BF4A-68B6DFD55F10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Нод</a:t>
          </a:r>
          <a:r>
            <a: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 физкультуре</a:t>
          </a:r>
          <a:endParaRPr lang="ru-RU" sz="24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30EDEC-63AB-48DB-890A-700660BA0F3E}" type="parTrans" cxnId="{AE75628E-7691-43DB-8033-58561F4B1E07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D35F5B24-A91A-4109-82B4-F79DDCF4EEBC}" type="sibTrans" cxnId="{AE75628E-7691-43DB-8033-58561F4B1E07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D8D3157B-51F1-469F-B3DD-CE43B2D6708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Выполнение режима дня</a:t>
          </a:r>
          <a:endParaRPr lang="ru-RU" sz="20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47D32A-CE38-4BB2-8E8D-71D89FFC05B3}" type="parTrans" cxnId="{F7B0835D-8CD1-4D88-8029-9DF513759728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61D7F126-8241-4666-BE3C-FD4E4FAA35C2}" type="sibTrans" cxnId="{F7B0835D-8CD1-4D88-8029-9DF513759728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E205A424-8654-4AA2-A9DA-172829D3BCE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Выполнение САН </a:t>
          </a:r>
          <a:r>
            <a:rPr lang="ru-RU" sz="2400" b="1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ПИНа</a:t>
          </a:r>
          <a:endParaRPr lang="ru-RU" sz="24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D8F705-5E72-418B-B37B-29C61ABF4EB0}" type="parTrans" cxnId="{B0B39C04-51C5-4AA3-A237-52340D32037A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FB4DBD16-4907-4070-AF98-5362D61470BA}" type="sibTrans" cxnId="{B0B39C04-51C5-4AA3-A237-52340D32037A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F1082EAE-DCA2-40F3-8C70-0AA92310C43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Гимнастика </a:t>
          </a:r>
          <a:endParaRPr lang="ru-RU" sz="28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6F215D-C5AF-4F73-B4F2-D86D5E9FA9BE}" type="parTrans" cxnId="{0EDEB98D-4B66-47E6-B7BB-0D1C896E7DD6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550904A5-BABB-4C35-85A3-275AE4B49532}" type="sibTrans" cxnId="{0EDEB98D-4B66-47E6-B7BB-0D1C896E7DD6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35A1C799-7891-467A-BEC3-D707BD0A70F8}">
      <dgm:prSet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благоприятного микроклимата</a:t>
          </a:r>
          <a:endParaRPr lang="ru-RU" sz="20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1E1DB7-21B9-4F73-BB20-E7470ECBCE71}" type="parTrans" cxnId="{B8DB0E32-2A00-4166-B141-45C0C711E014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ACD3E75F-1EF8-4319-ABAC-C1588E47339B}" type="sibTrans" cxnId="{B8DB0E32-2A00-4166-B141-45C0C711E014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6AF2E6A7-B97F-4AD2-B4E9-9548C28279D8}">
      <dgm:prSet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Физкультминутки</a:t>
          </a:r>
          <a:r>
            <a:rPr lang="ru-RU" dirty="0" smtClean="0"/>
            <a:t> </a:t>
          </a:r>
          <a:endParaRPr lang="ru-RU" dirty="0"/>
        </a:p>
      </dgm:t>
    </dgm:pt>
    <dgm:pt modelId="{AAEC91C4-9DA4-4166-B913-BB99ECEC7102}" type="sibTrans" cxnId="{CC0CFFC8-FBB1-4D14-8069-C73C4C036101}">
      <dgm:prSet/>
      <dgm:spPr/>
      <dgm:t>
        <a:bodyPr/>
        <a:lstStyle/>
        <a:p>
          <a:endParaRPr lang="ru-RU"/>
        </a:p>
      </dgm:t>
    </dgm:pt>
    <dgm:pt modelId="{BF10F07F-28E2-4D9A-93DF-B02924174173}" type="parTrans" cxnId="{CC0CFFC8-FBB1-4D14-8069-C73C4C036101}">
      <dgm:prSet/>
      <dgm:spPr/>
      <dgm:t>
        <a:bodyPr/>
        <a:lstStyle/>
        <a:p>
          <a:endParaRPr lang="ru-RU"/>
        </a:p>
      </dgm:t>
    </dgm:pt>
    <dgm:pt modelId="{F22BDB4F-7DEF-46D1-9BFA-D9F5B87C1E2B}" type="pres">
      <dgm:prSet presAssocID="{95BF77A3-1A0D-4E73-934D-FDF75C7523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2906C3-B1FF-4344-87D0-23B433F3BCFD}" type="pres">
      <dgm:prSet presAssocID="{D7C626C7-2C8E-4EBB-A8D8-B4244E503D2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B92D0-09A5-477D-A215-55AC870150A0}" type="pres">
      <dgm:prSet presAssocID="{193CD002-837F-4F86-A62C-CD7BEC9B7331}" presName="sibTrans" presStyleCnt="0"/>
      <dgm:spPr/>
    </dgm:pt>
    <dgm:pt modelId="{9470C346-F6FE-47B3-8153-25A1511CA6A1}" type="pres">
      <dgm:prSet presAssocID="{6AF2E6A7-B97F-4AD2-B4E9-9548C28279D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1A53C-1B24-468B-9A5A-7747CAA5D489}" type="pres">
      <dgm:prSet presAssocID="{AAEC91C4-9DA4-4166-B913-BB99ECEC7102}" presName="sibTrans" presStyleCnt="0"/>
      <dgm:spPr/>
    </dgm:pt>
    <dgm:pt modelId="{1D58C12A-7A11-450C-AC8D-E543D8199645}" type="pres">
      <dgm:prSet presAssocID="{91A7E412-B5DE-4B65-BF4A-68B6DFD55F1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25DAE-D1B9-4F1E-B31B-AE9217E30BAE}" type="pres">
      <dgm:prSet presAssocID="{D35F5B24-A91A-4109-82B4-F79DDCF4EEBC}" presName="sibTrans" presStyleCnt="0"/>
      <dgm:spPr/>
    </dgm:pt>
    <dgm:pt modelId="{081767DF-3D20-4D1B-AE9E-4349E11F417D}" type="pres">
      <dgm:prSet presAssocID="{D8D3157B-51F1-469F-B3DD-CE43B2D6708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3E5AC-D304-4420-9448-F3105BC970B6}" type="pres">
      <dgm:prSet presAssocID="{61D7F126-8241-4666-BE3C-FD4E4FAA35C2}" presName="sibTrans" presStyleCnt="0"/>
      <dgm:spPr/>
    </dgm:pt>
    <dgm:pt modelId="{13EABCE5-3C00-4B9A-9A3C-97A76EEABC47}" type="pres">
      <dgm:prSet presAssocID="{E205A424-8654-4AA2-A9DA-172829D3BCE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FF111-DB58-4C3B-9B27-7D8876C44863}" type="pres">
      <dgm:prSet presAssocID="{FB4DBD16-4907-4070-AF98-5362D61470BA}" presName="sibTrans" presStyleCnt="0"/>
      <dgm:spPr/>
    </dgm:pt>
    <dgm:pt modelId="{5040E38D-B0E7-41BD-8C1A-A0E510E0AE46}" type="pres">
      <dgm:prSet presAssocID="{F1082EAE-DCA2-40F3-8C70-0AA92310C43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C20F4-0E6A-4000-8D72-D56537306E54}" type="pres">
      <dgm:prSet presAssocID="{550904A5-BABB-4C35-85A3-275AE4B49532}" presName="sibTrans" presStyleCnt="0"/>
      <dgm:spPr/>
    </dgm:pt>
    <dgm:pt modelId="{22B283BF-2EF1-45E8-B9E8-828897782690}" type="pres">
      <dgm:prSet presAssocID="{35A1C799-7891-467A-BEC3-D707BD0A70F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0835D-8CD1-4D88-8029-9DF513759728}" srcId="{95BF77A3-1A0D-4E73-934D-FDF75C7523D6}" destId="{D8D3157B-51F1-469F-B3DD-CE43B2D6708F}" srcOrd="3" destOrd="0" parTransId="{0B47D32A-CE38-4BB2-8E8D-71D89FFC05B3}" sibTransId="{61D7F126-8241-4666-BE3C-FD4E4FAA35C2}"/>
    <dgm:cxn modelId="{F7A850E6-51A9-4819-9A3B-599C416E95D6}" srcId="{95BF77A3-1A0D-4E73-934D-FDF75C7523D6}" destId="{D7C626C7-2C8E-4EBB-A8D8-B4244E503D2C}" srcOrd="0" destOrd="0" parTransId="{0802DDBF-313D-4367-99E0-849C8E2D30B8}" sibTransId="{193CD002-837F-4F86-A62C-CD7BEC9B7331}"/>
    <dgm:cxn modelId="{70384AF6-8C4C-4097-B48B-FB220A5A3D64}" type="presOf" srcId="{91A7E412-B5DE-4B65-BF4A-68B6DFD55F10}" destId="{1D58C12A-7A11-450C-AC8D-E543D8199645}" srcOrd="0" destOrd="0" presId="urn:microsoft.com/office/officeart/2005/8/layout/default#1"/>
    <dgm:cxn modelId="{B0B39C04-51C5-4AA3-A237-52340D32037A}" srcId="{95BF77A3-1A0D-4E73-934D-FDF75C7523D6}" destId="{E205A424-8654-4AA2-A9DA-172829D3BCE6}" srcOrd="4" destOrd="0" parTransId="{35D8F705-5E72-418B-B37B-29C61ABF4EB0}" sibTransId="{FB4DBD16-4907-4070-AF98-5362D61470BA}"/>
    <dgm:cxn modelId="{B8DB0E32-2A00-4166-B141-45C0C711E014}" srcId="{95BF77A3-1A0D-4E73-934D-FDF75C7523D6}" destId="{35A1C799-7891-467A-BEC3-D707BD0A70F8}" srcOrd="6" destOrd="0" parTransId="{F41E1DB7-21B9-4F73-BB20-E7470ECBCE71}" sibTransId="{ACD3E75F-1EF8-4319-ABAC-C1588E47339B}"/>
    <dgm:cxn modelId="{AE75628E-7691-43DB-8033-58561F4B1E07}" srcId="{95BF77A3-1A0D-4E73-934D-FDF75C7523D6}" destId="{91A7E412-B5DE-4B65-BF4A-68B6DFD55F10}" srcOrd="2" destOrd="0" parTransId="{AC30EDEC-63AB-48DB-890A-700660BA0F3E}" sibTransId="{D35F5B24-A91A-4109-82B4-F79DDCF4EEBC}"/>
    <dgm:cxn modelId="{EB344A6C-688D-4AE1-A986-6D5180F40AF9}" type="presOf" srcId="{35A1C799-7891-467A-BEC3-D707BD0A70F8}" destId="{22B283BF-2EF1-45E8-B9E8-828897782690}" srcOrd="0" destOrd="0" presId="urn:microsoft.com/office/officeart/2005/8/layout/default#1"/>
    <dgm:cxn modelId="{447D1E6B-C9E8-4600-AFBC-54F9E2007AEC}" type="presOf" srcId="{D7C626C7-2C8E-4EBB-A8D8-B4244E503D2C}" destId="{122906C3-B1FF-4344-87D0-23B433F3BCFD}" srcOrd="0" destOrd="0" presId="urn:microsoft.com/office/officeart/2005/8/layout/default#1"/>
    <dgm:cxn modelId="{B0917BCC-50AB-43FD-801E-B25E6C2B4DE9}" type="presOf" srcId="{95BF77A3-1A0D-4E73-934D-FDF75C7523D6}" destId="{F22BDB4F-7DEF-46D1-9BFA-D9F5B87C1E2B}" srcOrd="0" destOrd="0" presId="urn:microsoft.com/office/officeart/2005/8/layout/default#1"/>
    <dgm:cxn modelId="{7D8D7F75-3522-4066-848A-C4A24BE97C15}" type="presOf" srcId="{D8D3157B-51F1-469F-B3DD-CE43B2D6708F}" destId="{081767DF-3D20-4D1B-AE9E-4349E11F417D}" srcOrd="0" destOrd="0" presId="urn:microsoft.com/office/officeart/2005/8/layout/default#1"/>
    <dgm:cxn modelId="{CC0CFFC8-FBB1-4D14-8069-C73C4C036101}" srcId="{95BF77A3-1A0D-4E73-934D-FDF75C7523D6}" destId="{6AF2E6A7-B97F-4AD2-B4E9-9548C28279D8}" srcOrd="1" destOrd="0" parTransId="{BF10F07F-28E2-4D9A-93DF-B02924174173}" sibTransId="{AAEC91C4-9DA4-4166-B913-BB99ECEC7102}"/>
    <dgm:cxn modelId="{B5E127E2-8148-416D-8B30-662D8DB07192}" type="presOf" srcId="{E205A424-8654-4AA2-A9DA-172829D3BCE6}" destId="{13EABCE5-3C00-4B9A-9A3C-97A76EEABC47}" srcOrd="0" destOrd="0" presId="urn:microsoft.com/office/officeart/2005/8/layout/default#1"/>
    <dgm:cxn modelId="{B1DB99CB-875E-405C-B7C9-3EB25751706C}" type="presOf" srcId="{F1082EAE-DCA2-40F3-8C70-0AA92310C433}" destId="{5040E38D-B0E7-41BD-8C1A-A0E510E0AE46}" srcOrd="0" destOrd="0" presId="urn:microsoft.com/office/officeart/2005/8/layout/default#1"/>
    <dgm:cxn modelId="{753CB25F-6E04-4854-A795-94B808DEAD5D}" type="presOf" srcId="{6AF2E6A7-B97F-4AD2-B4E9-9548C28279D8}" destId="{9470C346-F6FE-47B3-8153-25A1511CA6A1}" srcOrd="0" destOrd="0" presId="urn:microsoft.com/office/officeart/2005/8/layout/default#1"/>
    <dgm:cxn modelId="{0EDEB98D-4B66-47E6-B7BB-0D1C896E7DD6}" srcId="{95BF77A3-1A0D-4E73-934D-FDF75C7523D6}" destId="{F1082EAE-DCA2-40F3-8C70-0AA92310C433}" srcOrd="5" destOrd="0" parTransId="{356F215D-C5AF-4F73-B4F2-D86D5E9FA9BE}" sibTransId="{550904A5-BABB-4C35-85A3-275AE4B49532}"/>
    <dgm:cxn modelId="{8D25307E-C583-4E74-9B65-A6BF41C907E2}" type="presParOf" srcId="{F22BDB4F-7DEF-46D1-9BFA-D9F5B87C1E2B}" destId="{122906C3-B1FF-4344-87D0-23B433F3BCFD}" srcOrd="0" destOrd="0" presId="urn:microsoft.com/office/officeart/2005/8/layout/default#1"/>
    <dgm:cxn modelId="{5A327FBE-44D4-44F2-9B7F-00D21B4CC34C}" type="presParOf" srcId="{F22BDB4F-7DEF-46D1-9BFA-D9F5B87C1E2B}" destId="{48DB92D0-09A5-477D-A215-55AC870150A0}" srcOrd="1" destOrd="0" presId="urn:microsoft.com/office/officeart/2005/8/layout/default#1"/>
    <dgm:cxn modelId="{E6CFD343-EB5B-408D-81D8-68164199B628}" type="presParOf" srcId="{F22BDB4F-7DEF-46D1-9BFA-D9F5B87C1E2B}" destId="{9470C346-F6FE-47B3-8153-25A1511CA6A1}" srcOrd="2" destOrd="0" presId="urn:microsoft.com/office/officeart/2005/8/layout/default#1"/>
    <dgm:cxn modelId="{7C09A2E9-B1E7-4760-8286-5CA3A219C624}" type="presParOf" srcId="{F22BDB4F-7DEF-46D1-9BFA-D9F5B87C1E2B}" destId="{F3B1A53C-1B24-468B-9A5A-7747CAA5D489}" srcOrd="3" destOrd="0" presId="urn:microsoft.com/office/officeart/2005/8/layout/default#1"/>
    <dgm:cxn modelId="{E816FD28-0C51-4DFB-BC23-5BFF42F5EF0A}" type="presParOf" srcId="{F22BDB4F-7DEF-46D1-9BFA-D9F5B87C1E2B}" destId="{1D58C12A-7A11-450C-AC8D-E543D8199645}" srcOrd="4" destOrd="0" presId="urn:microsoft.com/office/officeart/2005/8/layout/default#1"/>
    <dgm:cxn modelId="{73498B2E-1FF8-4EFC-8059-F3A3C54A834A}" type="presParOf" srcId="{F22BDB4F-7DEF-46D1-9BFA-D9F5B87C1E2B}" destId="{1BA25DAE-D1B9-4F1E-B31B-AE9217E30BAE}" srcOrd="5" destOrd="0" presId="urn:microsoft.com/office/officeart/2005/8/layout/default#1"/>
    <dgm:cxn modelId="{FF1DE8AE-39E5-456A-86CF-E01E6015D5ED}" type="presParOf" srcId="{F22BDB4F-7DEF-46D1-9BFA-D9F5B87C1E2B}" destId="{081767DF-3D20-4D1B-AE9E-4349E11F417D}" srcOrd="6" destOrd="0" presId="urn:microsoft.com/office/officeart/2005/8/layout/default#1"/>
    <dgm:cxn modelId="{EF9DDD82-D6A9-4BE1-BBE0-1C73A2CCB2DD}" type="presParOf" srcId="{F22BDB4F-7DEF-46D1-9BFA-D9F5B87C1E2B}" destId="{0003E5AC-D304-4420-9448-F3105BC970B6}" srcOrd="7" destOrd="0" presId="urn:microsoft.com/office/officeart/2005/8/layout/default#1"/>
    <dgm:cxn modelId="{CE6F40CB-C589-44C6-8CDE-FC3BE2F7C26E}" type="presParOf" srcId="{F22BDB4F-7DEF-46D1-9BFA-D9F5B87C1E2B}" destId="{13EABCE5-3C00-4B9A-9A3C-97A76EEABC47}" srcOrd="8" destOrd="0" presId="urn:microsoft.com/office/officeart/2005/8/layout/default#1"/>
    <dgm:cxn modelId="{DF77B605-C692-451B-AFB4-BAB1B08308CB}" type="presParOf" srcId="{F22BDB4F-7DEF-46D1-9BFA-D9F5B87C1E2B}" destId="{C60FF111-DB58-4C3B-9B27-7D8876C44863}" srcOrd="9" destOrd="0" presId="urn:microsoft.com/office/officeart/2005/8/layout/default#1"/>
    <dgm:cxn modelId="{1B684AB0-8745-4531-9F8D-C3D79D61C55F}" type="presParOf" srcId="{F22BDB4F-7DEF-46D1-9BFA-D9F5B87C1E2B}" destId="{5040E38D-B0E7-41BD-8C1A-A0E510E0AE46}" srcOrd="10" destOrd="0" presId="urn:microsoft.com/office/officeart/2005/8/layout/default#1"/>
    <dgm:cxn modelId="{2E009407-1ADA-4C19-BA1F-6EE751F8AC26}" type="presParOf" srcId="{F22BDB4F-7DEF-46D1-9BFA-D9F5B87C1E2B}" destId="{C98C20F4-0E6A-4000-8D72-D56537306E54}" srcOrd="11" destOrd="0" presId="urn:microsoft.com/office/officeart/2005/8/layout/default#1"/>
    <dgm:cxn modelId="{D5C72411-CA5E-4BF0-8040-3E07A60BA228}" type="presParOf" srcId="{F22BDB4F-7DEF-46D1-9BFA-D9F5B87C1E2B}" destId="{22B283BF-2EF1-45E8-B9E8-828897782690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320679-B098-49CA-9251-A7CA786D72D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6C89BF-E32E-42E4-A74E-D6C84C8AFD88}">
      <dgm:prSet phldrT="[Текст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Мониторинг здоровья</a:t>
          </a:r>
          <a:endParaRPr lang="ru-RU" sz="24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D290CDE3-709C-4A04-86CB-D66E7593E416}" type="parTrans" cxnId="{6EFA94B6-DE77-448F-A126-9B81D6CC4B74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A340F887-9CCA-4CEF-B4A3-15005915CF5C}" type="sibTrans" cxnId="{6EFA94B6-DE77-448F-A126-9B81D6CC4B74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39EF608D-78C9-429F-B76F-1981BDA391BF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Организация профилактических мероприятий</a:t>
          </a:r>
          <a:endParaRPr lang="ru-RU" sz="24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3C16AF2E-D997-40B4-A1E9-9505B8BE4C28}" type="parTrans" cxnId="{D6F7D965-AC76-45CF-94A2-F169429978C9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D52F22FB-5F61-4CCD-85B7-1B8EC2EBE721}" type="sibTrans" cxnId="{D6F7D965-AC76-45CF-94A2-F169429978C9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C8117847-ADE5-46F8-92D0-FA3834E5778B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Рациональное питание</a:t>
          </a:r>
          <a:endParaRPr lang="ru-RU" sz="24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293F64AA-C52F-4D69-B1A4-41DBE2116EDC}" type="parTrans" cxnId="{EE293F9F-624D-479F-A6EE-7746E8B62145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4707BA29-3C93-4A4F-B77A-DF32AEC0EE34}" type="sibTrans" cxnId="{EE293F9F-624D-479F-A6EE-7746E8B62145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5CA62F22-9AAF-42D2-8ADA-E64B41E02AA4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Рациональный режим дня</a:t>
          </a:r>
          <a:endParaRPr lang="ru-RU" sz="24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53D23E73-8E0F-4004-8318-6869D4B0FDDE}" type="parTrans" cxnId="{BC5ADC20-9BEC-4E70-ABF6-C46EA25A2D05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92013191-BF1B-46F1-89E4-A3E3FB112FF7}" type="sibTrans" cxnId="{BC5ADC20-9BEC-4E70-ABF6-C46EA25A2D05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5EDA3FB1-AC0F-48AB-8CCE-26D53C417F16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Здоровьесберегающая среда</a:t>
          </a:r>
          <a:endParaRPr lang="ru-RU" sz="24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8D669227-D49C-4F45-B072-94524F2D54C2}" type="parTrans" cxnId="{4ABA4A8A-D4B6-4DFA-BCEB-095EC5CAB38C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6C7E51FC-B821-4EE4-A57A-AAA6F8D608E2}" type="sibTrans" cxnId="{4ABA4A8A-D4B6-4DFA-BCEB-095EC5CAB38C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CCACF39E-307C-47E3-B52D-83B0881FFE24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Контроль и помощь в обеспечении требований </a:t>
          </a:r>
          <a:r>
            <a:rPr lang="ru-RU" sz="24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СаНПиН</a:t>
          </a:r>
          <a:endParaRPr lang="ru-RU" sz="24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407EF3A0-C893-4A7F-B4BB-7228719A3462}" type="parTrans" cxnId="{B4AA7C5E-3877-47B6-850E-63C2EA14713E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072950A8-51A8-4315-92FB-5A419CA36A6D}" type="sibTrans" cxnId="{B4AA7C5E-3877-47B6-850E-63C2EA14713E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7B5A80B2-08B7-4336-96FD-0FC92B89AA9F}" type="pres">
      <dgm:prSet presAssocID="{16320679-B098-49CA-9251-A7CA786D72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5B9213-AF71-4F34-80BB-E53687FC53ED}" type="pres">
      <dgm:prSet presAssocID="{286C89BF-E32E-42E4-A74E-D6C84C8AFD8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33491-40A9-4917-91E1-E2F8BF68984D}" type="pres">
      <dgm:prSet presAssocID="{A340F887-9CCA-4CEF-B4A3-15005915CF5C}" presName="sibTrans" presStyleCnt="0"/>
      <dgm:spPr/>
    </dgm:pt>
    <dgm:pt modelId="{329DFB85-2DA5-4E74-947A-EEA1E3BC3351}" type="pres">
      <dgm:prSet presAssocID="{39EF608D-78C9-429F-B76F-1981BDA391B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4FABF-0690-4DA4-B50B-415D91367392}" type="pres">
      <dgm:prSet presAssocID="{D52F22FB-5F61-4CCD-85B7-1B8EC2EBE721}" presName="sibTrans" presStyleCnt="0"/>
      <dgm:spPr/>
    </dgm:pt>
    <dgm:pt modelId="{0A2C2EA9-AD89-4355-9891-5D90BF60B491}" type="pres">
      <dgm:prSet presAssocID="{C8117847-ADE5-46F8-92D0-FA3834E5778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75887-F50D-4D30-8CD2-95CCFB3370AA}" type="pres">
      <dgm:prSet presAssocID="{4707BA29-3C93-4A4F-B77A-DF32AEC0EE34}" presName="sibTrans" presStyleCnt="0"/>
      <dgm:spPr/>
    </dgm:pt>
    <dgm:pt modelId="{8BB32400-01B6-4039-B91F-339B9636B140}" type="pres">
      <dgm:prSet presAssocID="{5CA62F22-9AAF-42D2-8ADA-E64B41E02AA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ADF02-15EC-4B7C-B4C4-4D47AB427257}" type="pres">
      <dgm:prSet presAssocID="{92013191-BF1B-46F1-89E4-A3E3FB112FF7}" presName="sibTrans" presStyleCnt="0"/>
      <dgm:spPr/>
    </dgm:pt>
    <dgm:pt modelId="{BBCB2ADB-C4F6-458C-ACDB-D4F51A9DCCFE}" type="pres">
      <dgm:prSet presAssocID="{5EDA3FB1-AC0F-48AB-8CCE-26D53C417F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44629-B181-4476-8C68-882AAB64704B}" type="pres">
      <dgm:prSet presAssocID="{6C7E51FC-B821-4EE4-A57A-AAA6F8D608E2}" presName="sibTrans" presStyleCnt="0"/>
      <dgm:spPr/>
    </dgm:pt>
    <dgm:pt modelId="{605D26DA-63E1-4A5B-82A6-5872EA1E573A}" type="pres">
      <dgm:prSet presAssocID="{CCACF39E-307C-47E3-B52D-83B0881FFE2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A94B6-DE77-448F-A126-9B81D6CC4B74}" srcId="{16320679-B098-49CA-9251-A7CA786D72D8}" destId="{286C89BF-E32E-42E4-A74E-D6C84C8AFD88}" srcOrd="0" destOrd="0" parTransId="{D290CDE3-709C-4A04-86CB-D66E7593E416}" sibTransId="{A340F887-9CCA-4CEF-B4A3-15005915CF5C}"/>
    <dgm:cxn modelId="{C3790AC7-1299-4D9C-9FD8-01F5FD807C10}" type="presOf" srcId="{C8117847-ADE5-46F8-92D0-FA3834E5778B}" destId="{0A2C2EA9-AD89-4355-9891-5D90BF60B491}" srcOrd="0" destOrd="0" presId="urn:microsoft.com/office/officeart/2005/8/layout/default#2"/>
    <dgm:cxn modelId="{EE293F9F-624D-479F-A6EE-7746E8B62145}" srcId="{16320679-B098-49CA-9251-A7CA786D72D8}" destId="{C8117847-ADE5-46F8-92D0-FA3834E5778B}" srcOrd="2" destOrd="0" parTransId="{293F64AA-C52F-4D69-B1A4-41DBE2116EDC}" sibTransId="{4707BA29-3C93-4A4F-B77A-DF32AEC0EE34}"/>
    <dgm:cxn modelId="{4ABA4A8A-D4B6-4DFA-BCEB-095EC5CAB38C}" srcId="{16320679-B098-49CA-9251-A7CA786D72D8}" destId="{5EDA3FB1-AC0F-48AB-8CCE-26D53C417F16}" srcOrd="4" destOrd="0" parTransId="{8D669227-D49C-4F45-B072-94524F2D54C2}" sibTransId="{6C7E51FC-B821-4EE4-A57A-AAA6F8D608E2}"/>
    <dgm:cxn modelId="{D6F7D965-AC76-45CF-94A2-F169429978C9}" srcId="{16320679-B098-49CA-9251-A7CA786D72D8}" destId="{39EF608D-78C9-429F-B76F-1981BDA391BF}" srcOrd="1" destOrd="0" parTransId="{3C16AF2E-D997-40B4-A1E9-9505B8BE4C28}" sibTransId="{D52F22FB-5F61-4CCD-85B7-1B8EC2EBE721}"/>
    <dgm:cxn modelId="{760699DB-31C2-4714-AE56-CA2EE922AF2C}" type="presOf" srcId="{16320679-B098-49CA-9251-A7CA786D72D8}" destId="{7B5A80B2-08B7-4336-96FD-0FC92B89AA9F}" srcOrd="0" destOrd="0" presId="urn:microsoft.com/office/officeart/2005/8/layout/default#2"/>
    <dgm:cxn modelId="{DA08EEC2-A906-4149-94E5-B8C78F6B48EE}" type="presOf" srcId="{286C89BF-E32E-42E4-A74E-D6C84C8AFD88}" destId="{4D5B9213-AF71-4F34-80BB-E53687FC53ED}" srcOrd="0" destOrd="0" presId="urn:microsoft.com/office/officeart/2005/8/layout/default#2"/>
    <dgm:cxn modelId="{90CB17C7-1071-4DDE-B1C4-BDDF71C17185}" type="presOf" srcId="{5CA62F22-9AAF-42D2-8ADA-E64B41E02AA4}" destId="{8BB32400-01B6-4039-B91F-339B9636B140}" srcOrd="0" destOrd="0" presId="urn:microsoft.com/office/officeart/2005/8/layout/default#2"/>
    <dgm:cxn modelId="{B4AA7C5E-3877-47B6-850E-63C2EA14713E}" srcId="{16320679-B098-49CA-9251-A7CA786D72D8}" destId="{CCACF39E-307C-47E3-B52D-83B0881FFE24}" srcOrd="5" destOrd="0" parTransId="{407EF3A0-C893-4A7F-B4BB-7228719A3462}" sibTransId="{072950A8-51A8-4315-92FB-5A419CA36A6D}"/>
    <dgm:cxn modelId="{4C28FB80-57AF-4437-A3D0-061ABF0DD46F}" type="presOf" srcId="{39EF608D-78C9-429F-B76F-1981BDA391BF}" destId="{329DFB85-2DA5-4E74-947A-EEA1E3BC3351}" srcOrd="0" destOrd="0" presId="urn:microsoft.com/office/officeart/2005/8/layout/default#2"/>
    <dgm:cxn modelId="{136A93E8-D601-491F-A12C-E80D3F9FAA0D}" type="presOf" srcId="{CCACF39E-307C-47E3-B52D-83B0881FFE24}" destId="{605D26DA-63E1-4A5B-82A6-5872EA1E573A}" srcOrd="0" destOrd="0" presId="urn:microsoft.com/office/officeart/2005/8/layout/default#2"/>
    <dgm:cxn modelId="{BC5ADC20-9BEC-4E70-ABF6-C46EA25A2D05}" srcId="{16320679-B098-49CA-9251-A7CA786D72D8}" destId="{5CA62F22-9AAF-42D2-8ADA-E64B41E02AA4}" srcOrd="3" destOrd="0" parTransId="{53D23E73-8E0F-4004-8318-6869D4B0FDDE}" sibTransId="{92013191-BF1B-46F1-89E4-A3E3FB112FF7}"/>
    <dgm:cxn modelId="{12F12544-0942-411F-B0EA-BBEBCF74A289}" type="presOf" srcId="{5EDA3FB1-AC0F-48AB-8CCE-26D53C417F16}" destId="{BBCB2ADB-C4F6-458C-ACDB-D4F51A9DCCFE}" srcOrd="0" destOrd="0" presId="urn:microsoft.com/office/officeart/2005/8/layout/default#2"/>
    <dgm:cxn modelId="{0F513C00-CEFC-4845-AE12-87B9FA60F15B}" type="presParOf" srcId="{7B5A80B2-08B7-4336-96FD-0FC92B89AA9F}" destId="{4D5B9213-AF71-4F34-80BB-E53687FC53ED}" srcOrd="0" destOrd="0" presId="urn:microsoft.com/office/officeart/2005/8/layout/default#2"/>
    <dgm:cxn modelId="{5D11DB5C-87E5-4110-A987-5B76D9B86382}" type="presParOf" srcId="{7B5A80B2-08B7-4336-96FD-0FC92B89AA9F}" destId="{18533491-40A9-4917-91E1-E2F8BF68984D}" srcOrd="1" destOrd="0" presId="urn:microsoft.com/office/officeart/2005/8/layout/default#2"/>
    <dgm:cxn modelId="{DF176249-C3E7-4C0E-B82C-34848DE1D260}" type="presParOf" srcId="{7B5A80B2-08B7-4336-96FD-0FC92B89AA9F}" destId="{329DFB85-2DA5-4E74-947A-EEA1E3BC3351}" srcOrd="2" destOrd="0" presId="urn:microsoft.com/office/officeart/2005/8/layout/default#2"/>
    <dgm:cxn modelId="{091BB5AD-A087-410E-8400-B43125E8690B}" type="presParOf" srcId="{7B5A80B2-08B7-4336-96FD-0FC92B89AA9F}" destId="{32E4FABF-0690-4DA4-B50B-415D91367392}" srcOrd="3" destOrd="0" presId="urn:microsoft.com/office/officeart/2005/8/layout/default#2"/>
    <dgm:cxn modelId="{DEED331C-C0F1-489F-AC1A-1CCDDDEE5579}" type="presParOf" srcId="{7B5A80B2-08B7-4336-96FD-0FC92B89AA9F}" destId="{0A2C2EA9-AD89-4355-9891-5D90BF60B491}" srcOrd="4" destOrd="0" presId="urn:microsoft.com/office/officeart/2005/8/layout/default#2"/>
    <dgm:cxn modelId="{9F60E9C8-00E8-4586-8334-43BD16804459}" type="presParOf" srcId="{7B5A80B2-08B7-4336-96FD-0FC92B89AA9F}" destId="{4D775887-F50D-4D30-8CD2-95CCFB3370AA}" srcOrd="5" destOrd="0" presId="urn:microsoft.com/office/officeart/2005/8/layout/default#2"/>
    <dgm:cxn modelId="{22BBCFAA-1E92-4601-9355-18F8D74036F4}" type="presParOf" srcId="{7B5A80B2-08B7-4336-96FD-0FC92B89AA9F}" destId="{8BB32400-01B6-4039-B91F-339B9636B140}" srcOrd="6" destOrd="0" presId="urn:microsoft.com/office/officeart/2005/8/layout/default#2"/>
    <dgm:cxn modelId="{7C6DF9B7-27DC-4E59-946A-8B623DC4A6E7}" type="presParOf" srcId="{7B5A80B2-08B7-4336-96FD-0FC92B89AA9F}" destId="{0CBADF02-15EC-4B7C-B4C4-4D47AB427257}" srcOrd="7" destOrd="0" presId="urn:microsoft.com/office/officeart/2005/8/layout/default#2"/>
    <dgm:cxn modelId="{21E82BCA-8B7B-4D65-ACD4-88DA3A2D348F}" type="presParOf" srcId="{7B5A80B2-08B7-4336-96FD-0FC92B89AA9F}" destId="{BBCB2ADB-C4F6-458C-ACDB-D4F51A9DCCFE}" srcOrd="8" destOrd="0" presId="urn:microsoft.com/office/officeart/2005/8/layout/default#2"/>
    <dgm:cxn modelId="{50112613-AAB7-46D2-B88F-821D48A28F9F}" type="presParOf" srcId="{7B5A80B2-08B7-4336-96FD-0FC92B89AA9F}" destId="{32044629-B181-4476-8C68-882AAB64704B}" srcOrd="9" destOrd="0" presId="urn:microsoft.com/office/officeart/2005/8/layout/default#2"/>
    <dgm:cxn modelId="{822B589C-7872-479E-8477-FA99CD4E72CB}" type="presParOf" srcId="{7B5A80B2-08B7-4336-96FD-0FC92B89AA9F}" destId="{605D26DA-63E1-4A5B-82A6-5872EA1E573A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8F074A-2403-4E4C-83F0-51DF0F1C93E6}" type="doc">
      <dgm:prSet loTypeId="urn:microsoft.com/office/officeart/2005/8/layout/default#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875239-2269-43EE-9577-E1D5F65C2895}">
      <dgm:prSet phldrT="[Текст]"/>
      <dgm:spPr/>
      <dgm:t>
        <a:bodyPr/>
        <a:lstStyle/>
        <a:p>
          <a:r>
            <a:rPr lang="ru-RU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Двигательный режим</a:t>
          </a:r>
          <a:endParaRPr lang="ru-RU" b="1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32454E59-7F3F-46D6-9C66-2451FD0C6ADB}" type="parTrans" cxnId="{A5757CCF-D45E-40A7-8711-73D348B97EEB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ADF015BF-187C-4671-945F-0291C47F588F}" type="sibTrans" cxnId="{A5757CCF-D45E-40A7-8711-73D348B97EEB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EFC7B451-FE21-4BB3-A35D-180FF592E2AF}">
      <dgm:prSet/>
      <dgm:spPr/>
      <dgm:t>
        <a:bodyPr/>
        <a:lstStyle/>
        <a:p>
          <a:r>
            <a:rPr lang="ru-RU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Динамические паузы</a:t>
          </a:r>
          <a:endParaRPr lang="ru-RU" b="1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12C3A530-9441-4371-976D-F0F1D03A3842}" type="parTrans" cxnId="{CF870E23-9542-47B0-9899-B03EE2194E84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116CE629-0FAD-4FE3-9257-EBA4AD7303A3}" type="sibTrans" cxnId="{CF870E23-9542-47B0-9899-B03EE2194E84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F83BEB4F-E90E-4D4C-B1C5-179BD6F6FA5F}">
      <dgm:prSet/>
      <dgm:spPr/>
      <dgm:t>
        <a:bodyPr/>
        <a:lstStyle/>
        <a:p>
          <a:r>
            <a:rPr lang="ru-RU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Закаливание</a:t>
          </a:r>
          <a:endParaRPr lang="ru-RU" b="1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E5D943BB-F090-4021-A28E-59F7729A8052}" type="parTrans" cxnId="{29DB0FCD-A2DD-4CED-8037-1B701ACF0C2E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1E7D4413-5723-4F6B-A5B0-2489C481E947}" type="sibTrans" cxnId="{29DB0FCD-A2DD-4CED-8037-1B701ACF0C2E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9779CF9D-BB5F-494C-82A3-7D9948243731}">
      <dgm:prSet/>
      <dgm:spPr/>
      <dgm:t>
        <a:bodyPr/>
        <a:lstStyle/>
        <a:p>
          <a:r>
            <a:rPr lang="ru-RU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Гимнастика</a:t>
          </a:r>
          <a:endParaRPr lang="ru-RU" b="1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D08B6E69-23CE-467C-AA61-DF818CD38EA9}" type="parTrans" cxnId="{A2C06704-93FC-43ED-BCFF-64E03A96A4BB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211D657D-871D-44F6-8211-522BF0112FE7}" type="sibTrans" cxnId="{A2C06704-93FC-43ED-BCFF-64E03A96A4BB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A560F3C5-B293-4979-B7E8-99ED81F2ECCE}">
      <dgm:prSet/>
      <dgm:spPr/>
      <dgm:t>
        <a:bodyPr/>
        <a:lstStyle/>
        <a:p>
          <a:r>
            <a:rPr lang="ru-RU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Подвижные и спортивные игры</a:t>
          </a:r>
          <a:endParaRPr lang="ru-RU" b="1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ECC3304C-213A-489A-8252-4D059C1A1D48}" type="parTrans" cxnId="{2155AD6D-3BE6-4A77-AB13-55C9152F3C9C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ADF614D7-D0EF-448D-A66F-8D4D9513D749}" type="sibTrans" cxnId="{2155AD6D-3BE6-4A77-AB13-55C9152F3C9C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330C81F7-2139-4EB2-95F4-454646D067BC}">
      <dgm:prSet/>
      <dgm:spPr/>
      <dgm:t>
        <a:bodyPr/>
        <a:lstStyle/>
        <a:p>
          <a:r>
            <a:rPr lang="ru-RU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Дни здоровья</a:t>
          </a:r>
          <a:endParaRPr lang="ru-RU" b="1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8822912F-0BCB-4AE9-BC95-FF54B454B276}" type="parTrans" cxnId="{E3369B72-FBE4-47CD-934A-5FE997EE9D53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01F6AD28-09F7-4D22-AD0A-C89517361A0E}" type="sibTrans" cxnId="{E3369B72-FBE4-47CD-934A-5FE997EE9D53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842BB8F8-DA5D-445E-A1F4-A1B9386E49DF}">
      <dgm:prSet/>
      <dgm:spPr/>
      <dgm:t>
        <a:bodyPr/>
        <a:lstStyle/>
        <a:p>
          <a:r>
            <a:rPr lang="ru-RU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Спортивные развлечения, праздники</a:t>
          </a:r>
          <a:endParaRPr lang="ru-RU" b="1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E679BD55-5F6C-45B1-AB7A-01A7289187FE}" type="parTrans" cxnId="{0A36BB74-5B07-46B6-8D66-2AB79A6C38D3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AD797608-5FED-4958-91FF-1F2C610FE3DE}" type="sibTrans" cxnId="{0A36BB74-5B07-46B6-8D66-2AB79A6C38D3}">
      <dgm:prSet/>
      <dgm:spPr/>
      <dgm:t>
        <a:bodyPr/>
        <a:lstStyle/>
        <a:p>
          <a:endParaRPr lang="ru-RU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6A3D0887-F243-4CFF-B4BE-B5E7314180BB}" type="pres">
      <dgm:prSet presAssocID="{FA8F074A-2403-4E4C-83F0-51DF0F1C93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9819F9-8293-4ABC-903B-FD6280E43A6D}" type="pres">
      <dgm:prSet presAssocID="{CD875239-2269-43EE-9577-E1D5F65C289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549E1-CEBC-4169-B94D-2F7CA2B81C79}" type="pres">
      <dgm:prSet presAssocID="{ADF015BF-187C-4671-945F-0291C47F588F}" presName="sibTrans" presStyleCnt="0"/>
      <dgm:spPr/>
    </dgm:pt>
    <dgm:pt modelId="{A2A68E72-91FB-43DE-8C11-528C6930B15C}" type="pres">
      <dgm:prSet presAssocID="{EFC7B451-FE21-4BB3-A35D-180FF592E2A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C781B-A4B6-415E-8FF9-6A8C4F6B18F8}" type="pres">
      <dgm:prSet presAssocID="{116CE629-0FAD-4FE3-9257-EBA4AD7303A3}" presName="sibTrans" presStyleCnt="0"/>
      <dgm:spPr/>
    </dgm:pt>
    <dgm:pt modelId="{07A2769E-9293-4374-AAEB-0F3270A623A1}" type="pres">
      <dgm:prSet presAssocID="{F83BEB4F-E90E-4D4C-B1C5-179BD6F6FA5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F5138-E693-4472-BDDC-17F4510584F9}" type="pres">
      <dgm:prSet presAssocID="{1E7D4413-5723-4F6B-A5B0-2489C481E947}" presName="sibTrans" presStyleCnt="0"/>
      <dgm:spPr/>
    </dgm:pt>
    <dgm:pt modelId="{C3B7F53F-2EAA-4991-8A16-F0EFB192EBF8}" type="pres">
      <dgm:prSet presAssocID="{9779CF9D-BB5F-494C-82A3-7D994824373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9D301-D5CE-4C40-809A-6DF495F5D379}" type="pres">
      <dgm:prSet presAssocID="{211D657D-871D-44F6-8211-522BF0112FE7}" presName="sibTrans" presStyleCnt="0"/>
      <dgm:spPr/>
    </dgm:pt>
    <dgm:pt modelId="{191D2487-28AB-4645-80C1-026514047A6E}" type="pres">
      <dgm:prSet presAssocID="{A560F3C5-B293-4979-B7E8-99ED81F2ECC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04F8A-E962-49E9-94C6-E8A544FE7DCF}" type="pres">
      <dgm:prSet presAssocID="{ADF614D7-D0EF-448D-A66F-8D4D9513D749}" presName="sibTrans" presStyleCnt="0"/>
      <dgm:spPr/>
    </dgm:pt>
    <dgm:pt modelId="{3D55A924-A0CC-48B7-88A1-F61873EA774D}" type="pres">
      <dgm:prSet presAssocID="{330C81F7-2139-4EB2-95F4-454646D067B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525F0-C10A-4177-A7C9-DBB0FE0E5F31}" type="pres">
      <dgm:prSet presAssocID="{01F6AD28-09F7-4D22-AD0A-C89517361A0E}" presName="sibTrans" presStyleCnt="0"/>
      <dgm:spPr/>
    </dgm:pt>
    <dgm:pt modelId="{5E67CBE0-7BE5-4E43-A5F2-04772AC50102}" type="pres">
      <dgm:prSet presAssocID="{842BB8F8-DA5D-445E-A1F4-A1B9386E49D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369B72-FBE4-47CD-934A-5FE997EE9D53}" srcId="{FA8F074A-2403-4E4C-83F0-51DF0F1C93E6}" destId="{330C81F7-2139-4EB2-95F4-454646D067BC}" srcOrd="5" destOrd="0" parTransId="{8822912F-0BCB-4AE9-BC95-FF54B454B276}" sibTransId="{01F6AD28-09F7-4D22-AD0A-C89517361A0E}"/>
    <dgm:cxn modelId="{29DB0FCD-A2DD-4CED-8037-1B701ACF0C2E}" srcId="{FA8F074A-2403-4E4C-83F0-51DF0F1C93E6}" destId="{F83BEB4F-E90E-4D4C-B1C5-179BD6F6FA5F}" srcOrd="2" destOrd="0" parTransId="{E5D943BB-F090-4021-A28E-59F7729A8052}" sibTransId="{1E7D4413-5723-4F6B-A5B0-2489C481E947}"/>
    <dgm:cxn modelId="{A5757CCF-D45E-40A7-8711-73D348B97EEB}" srcId="{FA8F074A-2403-4E4C-83F0-51DF0F1C93E6}" destId="{CD875239-2269-43EE-9577-E1D5F65C2895}" srcOrd="0" destOrd="0" parTransId="{32454E59-7F3F-46D6-9C66-2451FD0C6ADB}" sibTransId="{ADF015BF-187C-4671-945F-0291C47F588F}"/>
    <dgm:cxn modelId="{A7BA77DC-72E5-41F8-BFD8-60A6797578B5}" type="presOf" srcId="{9779CF9D-BB5F-494C-82A3-7D9948243731}" destId="{C3B7F53F-2EAA-4991-8A16-F0EFB192EBF8}" srcOrd="0" destOrd="0" presId="urn:microsoft.com/office/officeart/2005/8/layout/default#3"/>
    <dgm:cxn modelId="{CA795DF3-B358-4E75-B6A3-71D4A284270D}" type="presOf" srcId="{330C81F7-2139-4EB2-95F4-454646D067BC}" destId="{3D55A924-A0CC-48B7-88A1-F61873EA774D}" srcOrd="0" destOrd="0" presId="urn:microsoft.com/office/officeart/2005/8/layout/default#3"/>
    <dgm:cxn modelId="{469DD650-ED71-41C3-ADA3-A7A43D69C7E5}" type="presOf" srcId="{FA8F074A-2403-4E4C-83F0-51DF0F1C93E6}" destId="{6A3D0887-F243-4CFF-B4BE-B5E7314180BB}" srcOrd="0" destOrd="0" presId="urn:microsoft.com/office/officeart/2005/8/layout/default#3"/>
    <dgm:cxn modelId="{A7569CEA-CC8A-4614-A134-9D387F8FCC93}" type="presOf" srcId="{EFC7B451-FE21-4BB3-A35D-180FF592E2AF}" destId="{A2A68E72-91FB-43DE-8C11-528C6930B15C}" srcOrd="0" destOrd="0" presId="urn:microsoft.com/office/officeart/2005/8/layout/default#3"/>
    <dgm:cxn modelId="{CF870E23-9542-47B0-9899-B03EE2194E84}" srcId="{FA8F074A-2403-4E4C-83F0-51DF0F1C93E6}" destId="{EFC7B451-FE21-4BB3-A35D-180FF592E2AF}" srcOrd="1" destOrd="0" parTransId="{12C3A530-9441-4371-976D-F0F1D03A3842}" sibTransId="{116CE629-0FAD-4FE3-9257-EBA4AD7303A3}"/>
    <dgm:cxn modelId="{0A36BB74-5B07-46B6-8D66-2AB79A6C38D3}" srcId="{FA8F074A-2403-4E4C-83F0-51DF0F1C93E6}" destId="{842BB8F8-DA5D-445E-A1F4-A1B9386E49DF}" srcOrd="6" destOrd="0" parTransId="{E679BD55-5F6C-45B1-AB7A-01A7289187FE}" sibTransId="{AD797608-5FED-4958-91FF-1F2C610FE3DE}"/>
    <dgm:cxn modelId="{51B912D2-95EF-4853-AE34-0F35AA625924}" type="presOf" srcId="{A560F3C5-B293-4979-B7E8-99ED81F2ECCE}" destId="{191D2487-28AB-4645-80C1-026514047A6E}" srcOrd="0" destOrd="0" presId="urn:microsoft.com/office/officeart/2005/8/layout/default#3"/>
    <dgm:cxn modelId="{2155AD6D-3BE6-4A77-AB13-55C9152F3C9C}" srcId="{FA8F074A-2403-4E4C-83F0-51DF0F1C93E6}" destId="{A560F3C5-B293-4979-B7E8-99ED81F2ECCE}" srcOrd="4" destOrd="0" parTransId="{ECC3304C-213A-489A-8252-4D059C1A1D48}" sibTransId="{ADF614D7-D0EF-448D-A66F-8D4D9513D749}"/>
    <dgm:cxn modelId="{A2C06704-93FC-43ED-BCFF-64E03A96A4BB}" srcId="{FA8F074A-2403-4E4C-83F0-51DF0F1C93E6}" destId="{9779CF9D-BB5F-494C-82A3-7D9948243731}" srcOrd="3" destOrd="0" parTransId="{D08B6E69-23CE-467C-AA61-DF818CD38EA9}" sibTransId="{211D657D-871D-44F6-8211-522BF0112FE7}"/>
    <dgm:cxn modelId="{57480B77-6FAB-4B13-8FF9-221976164187}" type="presOf" srcId="{842BB8F8-DA5D-445E-A1F4-A1B9386E49DF}" destId="{5E67CBE0-7BE5-4E43-A5F2-04772AC50102}" srcOrd="0" destOrd="0" presId="urn:microsoft.com/office/officeart/2005/8/layout/default#3"/>
    <dgm:cxn modelId="{2E75EBF4-17A3-4629-9B3D-468BA9BD7780}" type="presOf" srcId="{F83BEB4F-E90E-4D4C-B1C5-179BD6F6FA5F}" destId="{07A2769E-9293-4374-AAEB-0F3270A623A1}" srcOrd="0" destOrd="0" presId="urn:microsoft.com/office/officeart/2005/8/layout/default#3"/>
    <dgm:cxn modelId="{4F0A3012-500F-429D-8384-D53D5B7AED27}" type="presOf" srcId="{CD875239-2269-43EE-9577-E1D5F65C2895}" destId="{6A9819F9-8293-4ABC-903B-FD6280E43A6D}" srcOrd="0" destOrd="0" presId="urn:microsoft.com/office/officeart/2005/8/layout/default#3"/>
    <dgm:cxn modelId="{C9BD4B0A-14D1-4371-8DF1-1F9C114E1A0D}" type="presParOf" srcId="{6A3D0887-F243-4CFF-B4BE-B5E7314180BB}" destId="{6A9819F9-8293-4ABC-903B-FD6280E43A6D}" srcOrd="0" destOrd="0" presId="urn:microsoft.com/office/officeart/2005/8/layout/default#3"/>
    <dgm:cxn modelId="{85B710F7-19E1-4EB2-9F64-9138DD2C198A}" type="presParOf" srcId="{6A3D0887-F243-4CFF-B4BE-B5E7314180BB}" destId="{517549E1-CEBC-4169-B94D-2F7CA2B81C79}" srcOrd="1" destOrd="0" presId="urn:microsoft.com/office/officeart/2005/8/layout/default#3"/>
    <dgm:cxn modelId="{A2447476-3585-4AA6-84EA-F3721AA66336}" type="presParOf" srcId="{6A3D0887-F243-4CFF-B4BE-B5E7314180BB}" destId="{A2A68E72-91FB-43DE-8C11-528C6930B15C}" srcOrd="2" destOrd="0" presId="urn:microsoft.com/office/officeart/2005/8/layout/default#3"/>
    <dgm:cxn modelId="{033AA099-CF72-4DA6-8CC7-5844BC3705C8}" type="presParOf" srcId="{6A3D0887-F243-4CFF-B4BE-B5E7314180BB}" destId="{211C781B-A4B6-415E-8FF9-6A8C4F6B18F8}" srcOrd="3" destOrd="0" presId="urn:microsoft.com/office/officeart/2005/8/layout/default#3"/>
    <dgm:cxn modelId="{2E96966E-7586-466D-BCB1-72550C875F72}" type="presParOf" srcId="{6A3D0887-F243-4CFF-B4BE-B5E7314180BB}" destId="{07A2769E-9293-4374-AAEB-0F3270A623A1}" srcOrd="4" destOrd="0" presId="urn:microsoft.com/office/officeart/2005/8/layout/default#3"/>
    <dgm:cxn modelId="{6B616964-35F8-4A34-8D08-850A8120540D}" type="presParOf" srcId="{6A3D0887-F243-4CFF-B4BE-B5E7314180BB}" destId="{1BFF5138-E693-4472-BDDC-17F4510584F9}" srcOrd="5" destOrd="0" presId="urn:microsoft.com/office/officeart/2005/8/layout/default#3"/>
    <dgm:cxn modelId="{F457C7D6-303E-47E3-BF5C-015955E0ACF0}" type="presParOf" srcId="{6A3D0887-F243-4CFF-B4BE-B5E7314180BB}" destId="{C3B7F53F-2EAA-4991-8A16-F0EFB192EBF8}" srcOrd="6" destOrd="0" presId="urn:microsoft.com/office/officeart/2005/8/layout/default#3"/>
    <dgm:cxn modelId="{3876084A-2DB9-4045-B3FF-59882C6DDEDC}" type="presParOf" srcId="{6A3D0887-F243-4CFF-B4BE-B5E7314180BB}" destId="{9259D301-D5CE-4C40-809A-6DF495F5D379}" srcOrd="7" destOrd="0" presId="urn:microsoft.com/office/officeart/2005/8/layout/default#3"/>
    <dgm:cxn modelId="{232360F6-87F9-4F5C-93FB-82AE1E2E6537}" type="presParOf" srcId="{6A3D0887-F243-4CFF-B4BE-B5E7314180BB}" destId="{191D2487-28AB-4645-80C1-026514047A6E}" srcOrd="8" destOrd="0" presId="urn:microsoft.com/office/officeart/2005/8/layout/default#3"/>
    <dgm:cxn modelId="{7A02205B-BE6F-45B8-889B-DAB0339E0D01}" type="presParOf" srcId="{6A3D0887-F243-4CFF-B4BE-B5E7314180BB}" destId="{35004F8A-E962-49E9-94C6-E8A544FE7DCF}" srcOrd="9" destOrd="0" presId="urn:microsoft.com/office/officeart/2005/8/layout/default#3"/>
    <dgm:cxn modelId="{F3A6D77C-1E48-444B-974D-3CE190B80219}" type="presParOf" srcId="{6A3D0887-F243-4CFF-B4BE-B5E7314180BB}" destId="{3D55A924-A0CC-48B7-88A1-F61873EA774D}" srcOrd="10" destOrd="0" presId="urn:microsoft.com/office/officeart/2005/8/layout/default#3"/>
    <dgm:cxn modelId="{54A848B9-DFF2-470A-8A7E-FBDBCA81C04E}" type="presParOf" srcId="{6A3D0887-F243-4CFF-B4BE-B5E7314180BB}" destId="{1AC525F0-C10A-4177-A7C9-DBB0FE0E5F31}" srcOrd="11" destOrd="0" presId="urn:microsoft.com/office/officeart/2005/8/layout/default#3"/>
    <dgm:cxn modelId="{9B47447B-97D0-493E-AAFC-71805793A896}" type="presParOf" srcId="{6A3D0887-F243-4CFF-B4BE-B5E7314180BB}" destId="{5E67CBE0-7BE5-4E43-A5F2-04772AC50102}" srcOrd="1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BD8091-CCF1-45C5-98D4-DDFFCB472DC6}" type="doc">
      <dgm:prSet loTypeId="urn:microsoft.com/office/officeart/2005/8/layout/default#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4185D3E-2AF8-419B-9BE2-317F033E5A03}">
      <dgm:prSet phldrT="[Текст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3200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Тренинги</a:t>
          </a:r>
          <a:endParaRPr lang="ru-RU" sz="3200" b="1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BA9CD64D-43C2-4D27-9357-1562EAA572E3}" type="parTrans" cxnId="{AAEAE430-79E3-43AF-B05C-CB728733B7A9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97ED6CF3-1E4A-4B61-B26A-2F5D866AF869}" type="sibTrans" cxnId="{AAEAE430-79E3-43AF-B05C-CB728733B7A9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70DAEC56-140D-4570-B5D3-E898766ABF7A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3200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Релаксация</a:t>
          </a:r>
          <a:endParaRPr lang="ru-RU" sz="3200" b="1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C12B9CEB-CD1A-4627-8546-F96063272402}" type="parTrans" cxnId="{C5F6547A-0FBE-4F83-B851-C26C2EAFFA8F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B397D2F4-D4EE-488C-9830-2C29633D204B}" type="sibTrans" cxnId="{C5F6547A-0FBE-4F83-B851-C26C2EAFFA8F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F30D3C35-F398-4ADB-9CA0-36D1C87AC437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3200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Музыкотерапия</a:t>
          </a:r>
          <a:endParaRPr lang="ru-RU" sz="3200" b="1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0F89E52B-6311-4FE7-A694-0F3261AD96F0}" type="parTrans" cxnId="{9FD5A60E-5176-4749-9C81-26AE25F9D8EF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528714C4-59A8-441D-BDB7-A0A447F728DC}" type="sibTrans" cxnId="{9FD5A60E-5176-4749-9C81-26AE25F9D8EF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331EB6BE-380A-4C91-9A5A-715DFC1993A6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3200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Психогимнастика</a:t>
          </a:r>
          <a:endParaRPr lang="ru-RU" sz="3200" b="1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B96A949C-2BC3-42C7-8065-8F8D7CCF0E7F}" type="parTrans" cxnId="{39CDEFE1-2EA7-4696-8FA3-390DAF78D23B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4E9A9794-D986-4DF8-9444-B08619353ADA}" type="sibTrans" cxnId="{39CDEFE1-2EA7-4696-8FA3-390DAF78D23B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A7EC6775-937C-4589-81C4-F30FEBB7AFF4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3200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Сказкотерапия</a:t>
          </a:r>
          <a:endParaRPr lang="ru-RU" sz="3200" b="1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8DDF90C0-A53F-4D0B-89DF-5A490DFFA9A3}" type="parTrans" cxnId="{ACFBCE59-589C-4981-980B-1B91832D0010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67CF5D6E-DB53-4069-84E7-22FBADE47F5B}" type="sibTrans" cxnId="{ACFBCE59-589C-4981-980B-1B91832D0010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800" b="1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0E7E6A8E-7312-4669-8C13-07500AE57B41}" type="pres">
      <dgm:prSet presAssocID="{FABD8091-CCF1-45C5-98D4-DDFFCB472D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E03D4-657C-44FE-956D-727DD8413002}" type="pres">
      <dgm:prSet presAssocID="{B4185D3E-2AF8-419B-9BE2-317F033E5A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7576E-1981-494B-9C25-458B396612E0}" type="pres">
      <dgm:prSet presAssocID="{97ED6CF3-1E4A-4B61-B26A-2F5D866AF869}" presName="sibTrans" presStyleCnt="0"/>
      <dgm:spPr/>
    </dgm:pt>
    <dgm:pt modelId="{63E118F1-BC4C-4D38-8182-549A22613BCC}" type="pres">
      <dgm:prSet presAssocID="{70DAEC56-140D-4570-B5D3-E898766ABF7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44121-3B71-442F-BF76-39DB1FD7E85D}" type="pres">
      <dgm:prSet presAssocID="{B397D2F4-D4EE-488C-9830-2C29633D204B}" presName="sibTrans" presStyleCnt="0"/>
      <dgm:spPr/>
    </dgm:pt>
    <dgm:pt modelId="{8C331D31-04DE-480E-B5C2-9462DAB7D1ED}" type="pres">
      <dgm:prSet presAssocID="{F30D3C35-F398-4ADB-9CA0-36D1C87AC4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A9553-2C8E-4E24-9AD3-A9FFB9D0E2BE}" type="pres">
      <dgm:prSet presAssocID="{528714C4-59A8-441D-BDB7-A0A447F728DC}" presName="sibTrans" presStyleCnt="0"/>
      <dgm:spPr/>
    </dgm:pt>
    <dgm:pt modelId="{57D990B8-45A5-4A86-9F84-FD17540B9F10}" type="pres">
      <dgm:prSet presAssocID="{331EB6BE-380A-4C91-9A5A-715DFC1993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78370-48A9-433C-90D0-FCCCE8AF4E84}" type="pres">
      <dgm:prSet presAssocID="{4E9A9794-D986-4DF8-9444-B08619353ADA}" presName="sibTrans" presStyleCnt="0"/>
      <dgm:spPr/>
    </dgm:pt>
    <dgm:pt modelId="{88E4A8CD-DF10-456A-BA16-C157D5AABE2E}" type="pres">
      <dgm:prSet presAssocID="{A7EC6775-937C-4589-81C4-F30FEBB7AF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C790F-177A-4239-B2A7-C073ACBEA490}" type="presOf" srcId="{A7EC6775-937C-4589-81C4-F30FEBB7AFF4}" destId="{88E4A8CD-DF10-456A-BA16-C157D5AABE2E}" srcOrd="0" destOrd="0" presId="urn:microsoft.com/office/officeart/2005/8/layout/default#4"/>
    <dgm:cxn modelId="{E93D49DC-28E1-48AC-B0C1-DBE90E67F541}" type="presOf" srcId="{F30D3C35-F398-4ADB-9CA0-36D1C87AC437}" destId="{8C331D31-04DE-480E-B5C2-9462DAB7D1ED}" srcOrd="0" destOrd="0" presId="urn:microsoft.com/office/officeart/2005/8/layout/default#4"/>
    <dgm:cxn modelId="{C5F6547A-0FBE-4F83-B851-C26C2EAFFA8F}" srcId="{FABD8091-CCF1-45C5-98D4-DDFFCB472DC6}" destId="{70DAEC56-140D-4570-B5D3-E898766ABF7A}" srcOrd="1" destOrd="0" parTransId="{C12B9CEB-CD1A-4627-8546-F96063272402}" sibTransId="{B397D2F4-D4EE-488C-9830-2C29633D204B}"/>
    <dgm:cxn modelId="{A2B6E8BA-5205-409D-9924-19DCC5E904AC}" type="presOf" srcId="{B4185D3E-2AF8-419B-9BE2-317F033E5A03}" destId="{621E03D4-657C-44FE-956D-727DD8413002}" srcOrd="0" destOrd="0" presId="urn:microsoft.com/office/officeart/2005/8/layout/default#4"/>
    <dgm:cxn modelId="{B741AFC0-FCAA-4F02-92BC-5234442E22DC}" type="presOf" srcId="{70DAEC56-140D-4570-B5D3-E898766ABF7A}" destId="{63E118F1-BC4C-4D38-8182-549A22613BCC}" srcOrd="0" destOrd="0" presId="urn:microsoft.com/office/officeart/2005/8/layout/default#4"/>
    <dgm:cxn modelId="{39CDEFE1-2EA7-4696-8FA3-390DAF78D23B}" srcId="{FABD8091-CCF1-45C5-98D4-DDFFCB472DC6}" destId="{331EB6BE-380A-4C91-9A5A-715DFC1993A6}" srcOrd="3" destOrd="0" parTransId="{B96A949C-2BC3-42C7-8065-8F8D7CCF0E7F}" sibTransId="{4E9A9794-D986-4DF8-9444-B08619353ADA}"/>
    <dgm:cxn modelId="{AEE0B4C3-AD86-4AB7-ADC3-CE144941FCED}" type="presOf" srcId="{331EB6BE-380A-4C91-9A5A-715DFC1993A6}" destId="{57D990B8-45A5-4A86-9F84-FD17540B9F10}" srcOrd="0" destOrd="0" presId="urn:microsoft.com/office/officeart/2005/8/layout/default#4"/>
    <dgm:cxn modelId="{AAEAE430-79E3-43AF-B05C-CB728733B7A9}" srcId="{FABD8091-CCF1-45C5-98D4-DDFFCB472DC6}" destId="{B4185D3E-2AF8-419B-9BE2-317F033E5A03}" srcOrd="0" destOrd="0" parTransId="{BA9CD64D-43C2-4D27-9357-1562EAA572E3}" sibTransId="{97ED6CF3-1E4A-4B61-B26A-2F5D866AF869}"/>
    <dgm:cxn modelId="{727A3C6A-42D7-44B3-B7B8-7CD264B7A679}" type="presOf" srcId="{FABD8091-CCF1-45C5-98D4-DDFFCB472DC6}" destId="{0E7E6A8E-7312-4669-8C13-07500AE57B41}" srcOrd="0" destOrd="0" presId="urn:microsoft.com/office/officeart/2005/8/layout/default#4"/>
    <dgm:cxn modelId="{9FD5A60E-5176-4749-9C81-26AE25F9D8EF}" srcId="{FABD8091-CCF1-45C5-98D4-DDFFCB472DC6}" destId="{F30D3C35-F398-4ADB-9CA0-36D1C87AC437}" srcOrd="2" destOrd="0" parTransId="{0F89E52B-6311-4FE7-A694-0F3261AD96F0}" sibTransId="{528714C4-59A8-441D-BDB7-A0A447F728DC}"/>
    <dgm:cxn modelId="{ACFBCE59-589C-4981-980B-1B91832D0010}" srcId="{FABD8091-CCF1-45C5-98D4-DDFFCB472DC6}" destId="{A7EC6775-937C-4589-81C4-F30FEBB7AFF4}" srcOrd="4" destOrd="0" parTransId="{8DDF90C0-A53F-4D0B-89DF-5A490DFFA9A3}" sibTransId="{67CF5D6E-DB53-4069-84E7-22FBADE47F5B}"/>
    <dgm:cxn modelId="{7B3422FB-860F-4768-B26F-6E18E471C412}" type="presParOf" srcId="{0E7E6A8E-7312-4669-8C13-07500AE57B41}" destId="{621E03D4-657C-44FE-956D-727DD8413002}" srcOrd="0" destOrd="0" presId="urn:microsoft.com/office/officeart/2005/8/layout/default#4"/>
    <dgm:cxn modelId="{F8EBF7F7-8162-412E-A992-7FA35E134199}" type="presParOf" srcId="{0E7E6A8E-7312-4669-8C13-07500AE57B41}" destId="{4AB7576E-1981-494B-9C25-458B396612E0}" srcOrd="1" destOrd="0" presId="urn:microsoft.com/office/officeart/2005/8/layout/default#4"/>
    <dgm:cxn modelId="{A2AF1598-BBFB-4B18-A434-B8B57A8675A2}" type="presParOf" srcId="{0E7E6A8E-7312-4669-8C13-07500AE57B41}" destId="{63E118F1-BC4C-4D38-8182-549A22613BCC}" srcOrd="2" destOrd="0" presId="urn:microsoft.com/office/officeart/2005/8/layout/default#4"/>
    <dgm:cxn modelId="{0D8A5363-85D4-4F21-BCCD-AD351FF7DBBF}" type="presParOf" srcId="{0E7E6A8E-7312-4669-8C13-07500AE57B41}" destId="{BCE44121-3B71-442F-BF76-39DB1FD7E85D}" srcOrd="3" destOrd="0" presId="urn:microsoft.com/office/officeart/2005/8/layout/default#4"/>
    <dgm:cxn modelId="{0279FA84-2FB5-4B3A-AC32-C2AC696EF58D}" type="presParOf" srcId="{0E7E6A8E-7312-4669-8C13-07500AE57B41}" destId="{8C331D31-04DE-480E-B5C2-9462DAB7D1ED}" srcOrd="4" destOrd="0" presId="urn:microsoft.com/office/officeart/2005/8/layout/default#4"/>
    <dgm:cxn modelId="{92DA0C14-A52B-4961-BA1F-53ADC5FBF793}" type="presParOf" srcId="{0E7E6A8E-7312-4669-8C13-07500AE57B41}" destId="{CF4A9553-2C8E-4E24-9AD3-A9FFB9D0E2BE}" srcOrd="5" destOrd="0" presId="urn:microsoft.com/office/officeart/2005/8/layout/default#4"/>
    <dgm:cxn modelId="{A8806B51-F5A5-4915-9AFF-2638F1DD6EDC}" type="presParOf" srcId="{0E7E6A8E-7312-4669-8C13-07500AE57B41}" destId="{57D990B8-45A5-4A86-9F84-FD17540B9F10}" srcOrd="6" destOrd="0" presId="urn:microsoft.com/office/officeart/2005/8/layout/default#4"/>
    <dgm:cxn modelId="{F85DCD62-653C-45BC-A0DF-EB6E68939A1B}" type="presParOf" srcId="{0E7E6A8E-7312-4669-8C13-07500AE57B41}" destId="{5BF78370-48A9-433C-90D0-FCCCE8AF4E84}" srcOrd="7" destOrd="0" presId="urn:microsoft.com/office/officeart/2005/8/layout/default#4"/>
    <dgm:cxn modelId="{7CB9874E-BE81-4BC2-BF77-4F3A3473C085}" type="presParOf" srcId="{0E7E6A8E-7312-4669-8C13-07500AE57B41}" destId="{88E4A8CD-DF10-456A-BA16-C157D5AABE2E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08848D-7E5C-4C27-9C96-46B13E169411}" type="doc">
      <dgm:prSet loTypeId="urn:microsoft.com/office/officeart/2005/8/layout/default#5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1BEE51E-C62D-400B-BF0B-3C2B607FF22E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Образовательная деятельность по физическому развитию</a:t>
          </a:r>
          <a:endParaRPr lang="ru-RU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C84413-42C2-45E6-BF4D-06C024FB0E38}" type="parTrans" cxnId="{03BABB2B-5660-4AA9-8383-C9A8EC155D67}">
      <dgm:prSet/>
      <dgm:spPr/>
      <dgm:t>
        <a:bodyPr/>
        <a:lstStyle/>
        <a:p>
          <a:endParaRPr lang="ru-RU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42606-97ED-4439-A4EF-2E55D134A7E6}" type="sibTrans" cxnId="{03BABB2B-5660-4AA9-8383-C9A8EC155D67}">
      <dgm:prSet/>
      <dgm:spPr/>
      <dgm:t>
        <a:bodyPr/>
        <a:lstStyle/>
        <a:p>
          <a:endParaRPr lang="ru-RU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ECE46E-EE90-4552-AA90-AED7DE91CE3D}">
      <dgm:prSet/>
      <dgm:spPr/>
      <dgm:t>
        <a:bodyPr/>
        <a:lstStyle/>
        <a:p>
          <a:r>
            <a:rPr lang="ru-RU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понятия «здоровый образ жизни»</a:t>
          </a:r>
          <a:endParaRPr lang="ru-RU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78A1F7-BC6E-4521-B568-87FAD82E7A1E}" type="parTrans" cxnId="{7AD8360A-3722-4FCF-925F-8748AAF69E00}">
      <dgm:prSet/>
      <dgm:spPr/>
      <dgm:t>
        <a:bodyPr/>
        <a:lstStyle/>
        <a:p>
          <a:endParaRPr lang="ru-RU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05C563-82F5-465F-8E5D-0C4BA2EF2214}" type="sibTrans" cxnId="{7AD8360A-3722-4FCF-925F-8748AAF69E00}">
      <dgm:prSet/>
      <dgm:spPr/>
      <dgm:t>
        <a:bodyPr/>
        <a:lstStyle/>
        <a:p>
          <a:endParaRPr lang="ru-RU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89802C-5721-419F-A973-6AA6EDB8C146}">
      <dgm:prSet/>
      <dgm:spPr/>
      <dgm:t>
        <a:bodyPr/>
        <a:lstStyle/>
        <a:p>
          <a:r>
            <a:rPr lang="ru-RU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понятия «безопасность»</a:t>
          </a:r>
          <a:endParaRPr lang="ru-RU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A34AE2-12E6-41F7-BE30-9FE78A95B322}" type="parTrans" cxnId="{B8154092-1693-40F1-8969-9E82550ED214}">
      <dgm:prSet/>
      <dgm:spPr/>
      <dgm:t>
        <a:bodyPr/>
        <a:lstStyle/>
        <a:p>
          <a:endParaRPr lang="ru-RU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5F5C3-3333-45B3-9B63-49067437425C}" type="sibTrans" cxnId="{B8154092-1693-40F1-8969-9E82550ED214}">
      <dgm:prSet/>
      <dgm:spPr/>
      <dgm:t>
        <a:bodyPr/>
        <a:lstStyle/>
        <a:p>
          <a:endParaRPr lang="ru-RU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98C6E6-1B20-4FAB-BBDA-162E3FDA7918}" type="pres">
      <dgm:prSet presAssocID="{4508848D-7E5C-4C27-9C96-46B13E1694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435E55-C6DA-4162-9BDE-3230905ECEEA}" type="pres">
      <dgm:prSet presAssocID="{A1BEE51E-C62D-400B-BF0B-3C2B607FF2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E3DCB-7146-4675-8A86-A4D42B2DBBAF}" type="pres">
      <dgm:prSet presAssocID="{DCB42606-97ED-4439-A4EF-2E55D134A7E6}" presName="sibTrans" presStyleCnt="0"/>
      <dgm:spPr/>
    </dgm:pt>
    <dgm:pt modelId="{CA4F1DA4-88A3-49E2-9780-5891DF24DF6B}" type="pres">
      <dgm:prSet presAssocID="{0FECE46E-EE90-4552-AA90-AED7DE91CE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204EB-A3AE-40F6-91F8-2B877F50178B}" type="pres">
      <dgm:prSet presAssocID="{2F05C563-82F5-465F-8E5D-0C4BA2EF2214}" presName="sibTrans" presStyleCnt="0"/>
      <dgm:spPr/>
    </dgm:pt>
    <dgm:pt modelId="{1A5D907F-6F90-4E6F-88B4-A346297CFECB}" type="pres">
      <dgm:prSet presAssocID="{9889802C-5721-419F-A973-6AA6EDB8C1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AC4BDE-A6F2-4446-A614-FA8E3E42B68F}" type="presOf" srcId="{0FECE46E-EE90-4552-AA90-AED7DE91CE3D}" destId="{CA4F1DA4-88A3-49E2-9780-5891DF24DF6B}" srcOrd="0" destOrd="0" presId="urn:microsoft.com/office/officeart/2005/8/layout/default#5"/>
    <dgm:cxn modelId="{B8154092-1693-40F1-8969-9E82550ED214}" srcId="{4508848D-7E5C-4C27-9C96-46B13E169411}" destId="{9889802C-5721-419F-A973-6AA6EDB8C146}" srcOrd="2" destOrd="0" parTransId="{D2A34AE2-12E6-41F7-BE30-9FE78A95B322}" sibTransId="{8205F5C3-3333-45B3-9B63-49067437425C}"/>
    <dgm:cxn modelId="{DC3EF148-6B1D-4C11-B7C8-F13DDF854D54}" type="presOf" srcId="{9889802C-5721-419F-A973-6AA6EDB8C146}" destId="{1A5D907F-6F90-4E6F-88B4-A346297CFECB}" srcOrd="0" destOrd="0" presId="urn:microsoft.com/office/officeart/2005/8/layout/default#5"/>
    <dgm:cxn modelId="{7AD8360A-3722-4FCF-925F-8748AAF69E00}" srcId="{4508848D-7E5C-4C27-9C96-46B13E169411}" destId="{0FECE46E-EE90-4552-AA90-AED7DE91CE3D}" srcOrd="1" destOrd="0" parTransId="{E578A1F7-BC6E-4521-B568-87FAD82E7A1E}" sibTransId="{2F05C563-82F5-465F-8E5D-0C4BA2EF2214}"/>
    <dgm:cxn modelId="{1E5A8626-05D7-4A32-AC5D-5CB0526D714D}" type="presOf" srcId="{4508848D-7E5C-4C27-9C96-46B13E169411}" destId="{8098C6E6-1B20-4FAB-BBDA-162E3FDA7918}" srcOrd="0" destOrd="0" presId="urn:microsoft.com/office/officeart/2005/8/layout/default#5"/>
    <dgm:cxn modelId="{03BABB2B-5660-4AA9-8383-C9A8EC155D67}" srcId="{4508848D-7E5C-4C27-9C96-46B13E169411}" destId="{A1BEE51E-C62D-400B-BF0B-3C2B607FF22E}" srcOrd="0" destOrd="0" parTransId="{02C84413-42C2-45E6-BF4D-06C024FB0E38}" sibTransId="{DCB42606-97ED-4439-A4EF-2E55D134A7E6}"/>
    <dgm:cxn modelId="{F1771F99-7DB6-420F-9295-249CD5860C15}" type="presOf" srcId="{A1BEE51E-C62D-400B-BF0B-3C2B607FF22E}" destId="{E1435E55-C6DA-4162-9BDE-3230905ECEEA}" srcOrd="0" destOrd="0" presId="urn:microsoft.com/office/officeart/2005/8/layout/default#5"/>
    <dgm:cxn modelId="{732C685D-16B7-43FF-8840-9EB37532D6BC}" type="presParOf" srcId="{8098C6E6-1B20-4FAB-BBDA-162E3FDA7918}" destId="{E1435E55-C6DA-4162-9BDE-3230905ECEEA}" srcOrd="0" destOrd="0" presId="urn:microsoft.com/office/officeart/2005/8/layout/default#5"/>
    <dgm:cxn modelId="{2E7B2129-5778-4566-96A6-060860AD5841}" type="presParOf" srcId="{8098C6E6-1B20-4FAB-BBDA-162E3FDA7918}" destId="{650E3DCB-7146-4675-8A86-A4D42B2DBBAF}" srcOrd="1" destOrd="0" presId="urn:microsoft.com/office/officeart/2005/8/layout/default#5"/>
    <dgm:cxn modelId="{06AF24E6-4AFD-490B-A4EA-468AC2195D01}" type="presParOf" srcId="{8098C6E6-1B20-4FAB-BBDA-162E3FDA7918}" destId="{CA4F1DA4-88A3-49E2-9780-5891DF24DF6B}" srcOrd="2" destOrd="0" presId="urn:microsoft.com/office/officeart/2005/8/layout/default#5"/>
    <dgm:cxn modelId="{95708514-2E50-442F-A746-81CF08AA3EE8}" type="presParOf" srcId="{8098C6E6-1B20-4FAB-BBDA-162E3FDA7918}" destId="{D0F204EB-A3AE-40F6-91F8-2B877F50178B}" srcOrd="3" destOrd="0" presId="urn:microsoft.com/office/officeart/2005/8/layout/default#5"/>
    <dgm:cxn modelId="{C225F0F0-301F-4148-BD52-541A36923CF1}" type="presParOf" srcId="{8098C6E6-1B20-4FAB-BBDA-162E3FDA7918}" destId="{1A5D907F-6F90-4E6F-88B4-A346297CFECB}" srcOrd="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ADCB56-E262-4E25-850B-DE6DC8E57475}" type="doc">
      <dgm:prSet loTypeId="urn:microsoft.com/office/officeart/2005/8/layout/default#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F48359-78C4-41D9-AA73-740AB440F638}">
      <dgm:prSet phldrT="[Текст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Дни открытых дверей</a:t>
          </a:r>
          <a:endParaRPr lang="ru-RU" sz="2400" b="1" cap="none" spc="0" dirty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0521ADE0-AE84-4735-BB45-B716DD7DDD1E}" type="parTrans" cxnId="{DBC1DA97-32EA-4D13-B68B-C93AD690D96D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D7350548-856C-49C9-A457-A7F83CD1C830}" type="sibTrans" cxnId="{DBC1DA97-32EA-4D13-B68B-C93AD690D96D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F86EE0AC-0220-4BD5-8C8E-51B15B2711FC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Выступления на родительских собраниях</a:t>
          </a:r>
          <a:endParaRPr lang="ru-RU" sz="24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6FBD6F05-5FEE-459A-B4C7-F8C73E4D831C}" type="parTrans" cxnId="{359C94FD-F12C-4D15-A55B-40D3D8EF3D3E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DFADFFD4-EB85-48DC-8827-CEC96A05D5C6}" type="sibTrans" cxnId="{359C94FD-F12C-4D15-A55B-40D3D8EF3D3E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19FE56D9-D9F5-4B27-9668-B2867428C216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Консультации</a:t>
          </a:r>
          <a:endParaRPr lang="ru-RU" sz="24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E3204EB9-0448-4DE8-BB54-A34EC7F24D58}" type="parTrans" cxnId="{20A89E78-6F8D-49E2-B29F-C2F4DC30825C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D1F8B473-B26E-4651-B2B1-A3F3536FFCDA}" type="sibTrans" cxnId="{20A89E78-6F8D-49E2-B29F-C2F4DC30825C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3767056B-9915-403C-9C7C-D58853B4F178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Информация для стендов</a:t>
          </a:r>
          <a:endParaRPr lang="ru-RU" sz="24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6350D7FD-F25E-4866-AD27-AFE08DD2BF28}" type="parTrans" cxnId="{39AF5EB0-3FE3-44BF-995A-D66886D6F9AC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3C0FA1AA-8C05-4682-9178-4E443484F4F5}" type="sibTrans" cxnId="{39AF5EB0-3FE3-44BF-995A-D66886D6F9AC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7D18AA8C-250B-4B46-9A7E-CDB722ED6D7D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Памятки</a:t>
          </a:r>
          <a:endParaRPr lang="ru-RU" sz="24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005B8159-DF3C-4085-ADCB-750C7E7F2039}" type="parTrans" cxnId="{09096617-F518-47AB-A2A0-71C60F7716EC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E0E7E14D-180D-4A94-B77C-F1AC1B03FEE6}" type="sibTrans" cxnId="{09096617-F518-47AB-A2A0-71C60F7716EC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FE161691-7213-40EE-B422-7B5250CC7ADB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Презентации</a:t>
          </a:r>
          <a:endParaRPr lang="ru-RU" sz="24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40C17C1C-929A-4E6C-A5D2-F0BE00FB3E64}" type="parTrans" cxnId="{DBAAE8A4-F496-45C7-99CB-6A87A4BCC3B0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99839A54-6867-442A-BBEC-8CC0A5A5BE87}" type="sibTrans" cxnId="{DBAAE8A4-F496-45C7-99CB-6A87A4BCC3B0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54F3FBC1-1034-48BD-960E-D9A5B953EE75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Буклеты </a:t>
          </a:r>
          <a:endParaRPr lang="ru-RU" sz="24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D840BCAC-CE3E-4F7D-A2CF-8903BDFD8BF9}" type="parTrans" cxnId="{CE9FE05F-ADC6-425D-A340-94ABAE1D0C7B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CA5131C0-1651-43EC-9DB1-91895649BA23}" type="sibTrans" cxnId="{CE9FE05F-ADC6-425D-A340-94ABAE1D0C7B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DE23157E-8E65-4121-AF7E-2535391BC952}">
      <dgm:prSet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Образовательный сайт МДОУ</a:t>
          </a:r>
          <a:endParaRPr lang="ru-RU" sz="24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46349FA1-99D4-470C-AAA2-6CA9BB9FBD85}" type="parTrans" cxnId="{CF137C16-C12A-4E07-BBE5-1136162FCCB5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55B29DE8-E160-487E-8DFE-13B06D5A16EB}" type="sibTrans" cxnId="{CF137C16-C12A-4E07-BBE5-1136162FCCB5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ru-RU" sz="2000" b="1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4B7F5037-A44A-46BD-B562-2537D084A7CB}" type="pres">
      <dgm:prSet presAssocID="{02ADCB56-E262-4E25-850B-DE6DC8E57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0C88F2-6DE5-4D1C-A743-A35749719D16}" type="pres">
      <dgm:prSet presAssocID="{B8F48359-78C4-41D9-AA73-740AB440F63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F255D-E48D-44B7-98C1-F2AD7C1EC6BB}" type="pres">
      <dgm:prSet presAssocID="{D7350548-856C-49C9-A457-A7F83CD1C830}" presName="sibTrans" presStyleCnt="0"/>
      <dgm:spPr/>
    </dgm:pt>
    <dgm:pt modelId="{492AB04E-A271-4199-85A3-DE385BC8BDE5}" type="pres">
      <dgm:prSet presAssocID="{F86EE0AC-0220-4BD5-8C8E-51B15B2711F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0DBED-CC2B-4806-AD90-7C1096BDC69B}" type="pres">
      <dgm:prSet presAssocID="{DFADFFD4-EB85-48DC-8827-CEC96A05D5C6}" presName="sibTrans" presStyleCnt="0"/>
      <dgm:spPr/>
    </dgm:pt>
    <dgm:pt modelId="{76455004-A60B-4F89-8F01-025BC6E3EB44}" type="pres">
      <dgm:prSet presAssocID="{19FE56D9-D9F5-4B27-9668-B2867428C21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A1438-6089-4876-A977-2B8F88C5098B}" type="pres">
      <dgm:prSet presAssocID="{D1F8B473-B26E-4651-B2B1-A3F3536FFCDA}" presName="sibTrans" presStyleCnt="0"/>
      <dgm:spPr/>
    </dgm:pt>
    <dgm:pt modelId="{573107BC-0345-4CD6-9F9C-ED51D4757A04}" type="pres">
      <dgm:prSet presAssocID="{3767056B-9915-403C-9C7C-D58853B4F17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897B4-E42B-401E-9AC1-EA8D255CF48B}" type="pres">
      <dgm:prSet presAssocID="{3C0FA1AA-8C05-4682-9178-4E443484F4F5}" presName="sibTrans" presStyleCnt="0"/>
      <dgm:spPr/>
    </dgm:pt>
    <dgm:pt modelId="{F486BF4C-5563-4208-A95F-9E41E4814A27}" type="pres">
      <dgm:prSet presAssocID="{7D18AA8C-250B-4B46-9A7E-CDB722ED6D7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9D0EF-B156-47D8-9530-961A11646081}" type="pres">
      <dgm:prSet presAssocID="{E0E7E14D-180D-4A94-B77C-F1AC1B03FEE6}" presName="sibTrans" presStyleCnt="0"/>
      <dgm:spPr/>
    </dgm:pt>
    <dgm:pt modelId="{2A42CF13-AD26-4155-B3CE-5B9949B6A270}" type="pres">
      <dgm:prSet presAssocID="{FE161691-7213-40EE-B422-7B5250CC7AD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16124-A370-4815-B86C-0C8B75C1A0B5}" type="pres">
      <dgm:prSet presAssocID="{99839A54-6867-442A-BBEC-8CC0A5A5BE87}" presName="sibTrans" presStyleCnt="0"/>
      <dgm:spPr/>
    </dgm:pt>
    <dgm:pt modelId="{99627CFC-A5BC-4E7B-8EDC-A32430399E72}" type="pres">
      <dgm:prSet presAssocID="{54F3FBC1-1034-48BD-960E-D9A5B953EE7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54997-0D58-4276-ACB2-0FFA4CD4FF47}" type="pres">
      <dgm:prSet presAssocID="{CA5131C0-1651-43EC-9DB1-91895649BA23}" presName="sibTrans" presStyleCnt="0"/>
      <dgm:spPr/>
    </dgm:pt>
    <dgm:pt modelId="{CADC3181-2849-4B21-9D3C-87B30927B45D}" type="pres">
      <dgm:prSet presAssocID="{DE23157E-8E65-4121-AF7E-2535391BC95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249A0-5EDF-4B83-8FF6-EF215D8FC545}" type="presOf" srcId="{7D18AA8C-250B-4B46-9A7E-CDB722ED6D7D}" destId="{F486BF4C-5563-4208-A95F-9E41E4814A27}" srcOrd="0" destOrd="0" presId="urn:microsoft.com/office/officeart/2005/8/layout/default#6"/>
    <dgm:cxn modelId="{20A89E78-6F8D-49E2-B29F-C2F4DC30825C}" srcId="{02ADCB56-E262-4E25-850B-DE6DC8E57475}" destId="{19FE56D9-D9F5-4B27-9668-B2867428C216}" srcOrd="2" destOrd="0" parTransId="{E3204EB9-0448-4DE8-BB54-A34EC7F24D58}" sibTransId="{D1F8B473-B26E-4651-B2B1-A3F3536FFCDA}"/>
    <dgm:cxn modelId="{359C94FD-F12C-4D15-A55B-40D3D8EF3D3E}" srcId="{02ADCB56-E262-4E25-850B-DE6DC8E57475}" destId="{F86EE0AC-0220-4BD5-8C8E-51B15B2711FC}" srcOrd="1" destOrd="0" parTransId="{6FBD6F05-5FEE-459A-B4C7-F8C73E4D831C}" sibTransId="{DFADFFD4-EB85-48DC-8827-CEC96A05D5C6}"/>
    <dgm:cxn modelId="{09096617-F518-47AB-A2A0-71C60F7716EC}" srcId="{02ADCB56-E262-4E25-850B-DE6DC8E57475}" destId="{7D18AA8C-250B-4B46-9A7E-CDB722ED6D7D}" srcOrd="4" destOrd="0" parTransId="{005B8159-DF3C-4085-ADCB-750C7E7F2039}" sibTransId="{E0E7E14D-180D-4A94-B77C-F1AC1B03FEE6}"/>
    <dgm:cxn modelId="{CF137C16-C12A-4E07-BBE5-1136162FCCB5}" srcId="{02ADCB56-E262-4E25-850B-DE6DC8E57475}" destId="{DE23157E-8E65-4121-AF7E-2535391BC952}" srcOrd="7" destOrd="0" parTransId="{46349FA1-99D4-470C-AAA2-6CA9BB9FBD85}" sibTransId="{55B29DE8-E160-487E-8DFE-13B06D5A16EB}"/>
    <dgm:cxn modelId="{DBAAE8A4-F496-45C7-99CB-6A87A4BCC3B0}" srcId="{02ADCB56-E262-4E25-850B-DE6DC8E57475}" destId="{FE161691-7213-40EE-B422-7B5250CC7ADB}" srcOrd="5" destOrd="0" parTransId="{40C17C1C-929A-4E6C-A5D2-F0BE00FB3E64}" sibTransId="{99839A54-6867-442A-BBEC-8CC0A5A5BE87}"/>
    <dgm:cxn modelId="{4B60A961-8ABC-4157-A79C-DA35071E6E3B}" type="presOf" srcId="{3767056B-9915-403C-9C7C-D58853B4F178}" destId="{573107BC-0345-4CD6-9F9C-ED51D4757A04}" srcOrd="0" destOrd="0" presId="urn:microsoft.com/office/officeart/2005/8/layout/default#6"/>
    <dgm:cxn modelId="{CE9FE05F-ADC6-425D-A340-94ABAE1D0C7B}" srcId="{02ADCB56-E262-4E25-850B-DE6DC8E57475}" destId="{54F3FBC1-1034-48BD-960E-D9A5B953EE75}" srcOrd="6" destOrd="0" parTransId="{D840BCAC-CE3E-4F7D-A2CF-8903BDFD8BF9}" sibTransId="{CA5131C0-1651-43EC-9DB1-91895649BA23}"/>
    <dgm:cxn modelId="{27BE8BD8-F75A-457D-9B58-7EBAD7A9C3C2}" type="presOf" srcId="{F86EE0AC-0220-4BD5-8C8E-51B15B2711FC}" destId="{492AB04E-A271-4199-85A3-DE385BC8BDE5}" srcOrd="0" destOrd="0" presId="urn:microsoft.com/office/officeart/2005/8/layout/default#6"/>
    <dgm:cxn modelId="{DBC1DA97-32EA-4D13-B68B-C93AD690D96D}" srcId="{02ADCB56-E262-4E25-850B-DE6DC8E57475}" destId="{B8F48359-78C4-41D9-AA73-740AB440F638}" srcOrd="0" destOrd="0" parTransId="{0521ADE0-AE84-4735-BB45-B716DD7DDD1E}" sibTransId="{D7350548-856C-49C9-A457-A7F83CD1C830}"/>
    <dgm:cxn modelId="{45684474-663E-4DC1-99A8-1E79903EEC67}" type="presOf" srcId="{FE161691-7213-40EE-B422-7B5250CC7ADB}" destId="{2A42CF13-AD26-4155-B3CE-5B9949B6A270}" srcOrd="0" destOrd="0" presId="urn:microsoft.com/office/officeart/2005/8/layout/default#6"/>
    <dgm:cxn modelId="{4D722065-C0AA-4AC0-B513-A02C93809D75}" type="presOf" srcId="{02ADCB56-E262-4E25-850B-DE6DC8E57475}" destId="{4B7F5037-A44A-46BD-B562-2537D084A7CB}" srcOrd="0" destOrd="0" presId="urn:microsoft.com/office/officeart/2005/8/layout/default#6"/>
    <dgm:cxn modelId="{9F907659-741E-498C-96F6-7C0DFEE1E799}" type="presOf" srcId="{DE23157E-8E65-4121-AF7E-2535391BC952}" destId="{CADC3181-2849-4B21-9D3C-87B30927B45D}" srcOrd="0" destOrd="0" presId="urn:microsoft.com/office/officeart/2005/8/layout/default#6"/>
    <dgm:cxn modelId="{AA1B5015-FB17-435C-B725-64969CB2EAE0}" type="presOf" srcId="{54F3FBC1-1034-48BD-960E-D9A5B953EE75}" destId="{99627CFC-A5BC-4E7B-8EDC-A32430399E72}" srcOrd="0" destOrd="0" presId="urn:microsoft.com/office/officeart/2005/8/layout/default#6"/>
    <dgm:cxn modelId="{39AF5EB0-3FE3-44BF-995A-D66886D6F9AC}" srcId="{02ADCB56-E262-4E25-850B-DE6DC8E57475}" destId="{3767056B-9915-403C-9C7C-D58853B4F178}" srcOrd="3" destOrd="0" parTransId="{6350D7FD-F25E-4866-AD27-AFE08DD2BF28}" sibTransId="{3C0FA1AA-8C05-4682-9178-4E443484F4F5}"/>
    <dgm:cxn modelId="{ECAAA71A-B4CD-4BFC-8817-F7FF35C7B3CF}" type="presOf" srcId="{19FE56D9-D9F5-4B27-9668-B2867428C216}" destId="{76455004-A60B-4F89-8F01-025BC6E3EB44}" srcOrd="0" destOrd="0" presId="urn:microsoft.com/office/officeart/2005/8/layout/default#6"/>
    <dgm:cxn modelId="{EFBEEB96-C13F-4890-A284-11E6E648B517}" type="presOf" srcId="{B8F48359-78C4-41D9-AA73-740AB440F638}" destId="{EE0C88F2-6DE5-4D1C-A743-A35749719D16}" srcOrd="0" destOrd="0" presId="urn:microsoft.com/office/officeart/2005/8/layout/default#6"/>
    <dgm:cxn modelId="{440E51C3-A054-4122-B728-8F64010CD041}" type="presParOf" srcId="{4B7F5037-A44A-46BD-B562-2537D084A7CB}" destId="{EE0C88F2-6DE5-4D1C-A743-A35749719D16}" srcOrd="0" destOrd="0" presId="urn:microsoft.com/office/officeart/2005/8/layout/default#6"/>
    <dgm:cxn modelId="{823819CF-ACA6-404B-A9EE-4C5174DC2717}" type="presParOf" srcId="{4B7F5037-A44A-46BD-B562-2537D084A7CB}" destId="{CEEF255D-E48D-44B7-98C1-F2AD7C1EC6BB}" srcOrd="1" destOrd="0" presId="urn:microsoft.com/office/officeart/2005/8/layout/default#6"/>
    <dgm:cxn modelId="{3E3131C2-7FEF-40FC-93C7-1961E6234C74}" type="presParOf" srcId="{4B7F5037-A44A-46BD-B562-2537D084A7CB}" destId="{492AB04E-A271-4199-85A3-DE385BC8BDE5}" srcOrd="2" destOrd="0" presId="urn:microsoft.com/office/officeart/2005/8/layout/default#6"/>
    <dgm:cxn modelId="{7003F9EF-9AF0-497D-9EFE-2DE563DE55C2}" type="presParOf" srcId="{4B7F5037-A44A-46BD-B562-2537D084A7CB}" destId="{D0A0DBED-CC2B-4806-AD90-7C1096BDC69B}" srcOrd="3" destOrd="0" presId="urn:microsoft.com/office/officeart/2005/8/layout/default#6"/>
    <dgm:cxn modelId="{DC3AF18B-4DD7-470E-BA6A-D72FE12382AB}" type="presParOf" srcId="{4B7F5037-A44A-46BD-B562-2537D084A7CB}" destId="{76455004-A60B-4F89-8F01-025BC6E3EB44}" srcOrd="4" destOrd="0" presId="urn:microsoft.com/office/officeart/2005/8/layout/default#6"/>
    <dgm:cxn modelId="{B5DF9167-ACE8-48EA-9693-1EB26489D057}" type="presParOf" srcId="{4B7F5037-A44A-46BD-B562-2537D084A7CB}" destId="{8E8A1438-6089-4876-A977-2B8F88C5098B}" srcOrd="5" destOrd="0" presId="urn:microsoft.com/office/officeart/2005/8/layout/default#6"/>
    <dgm:cxn modelId="{893F2DAF-E727-4781-9C5C-3882D411F0C3}" type="presParOf" srcId="{4B7F5037-A44A-46BD-B562-2537D084A7CB}" destId="{573107BC-0345-4CD6-9F9C-ED51D4757A04}" srcOrd="6" destOrd="0" presId="urn:microsoft.com/office/officeart/2005/8/layout/default#6"/>
    <dgm:cxn modelId="{02D2254D-A24F-4015-9D95-B0E42A45FE4F}" type="presParOf" srcId="{4B7F5037-A44A-46BD-B562-2537D084A7CB}" destId="{7D0897B4-E42B-401E-9AC1-EA8D255CF48B}" srcOrd="7" destOrd="0" presId="urn:microsoft.com/office/officeart/2005/8/layout/default#6"/>
    <dgm:cxn modelId="{AAD527D7-BA15-4374-ABB0-5180E5D066C0}" type="presParOf" srcId="{4B7F5037-A44A-46BD-B562-2537D084A7CB}" destId="{F486BF4C-5563-4208-A95F-9E41E4814A27}" srcOrd="8" destOrd="0" presId="urn:microsoft.com/office/officeart/2005/8/layout/default#6"/>
    <dgm:cxn modelId="{1575CA02-9BFF-45EE-A79C-7A04E9EE5147}" type="presParOf" srcId="{4B7F5037-A44A-46BD-B562-2537D084A7CB}" destId="{1AA9D0EF-B156-47D8-9530-961A11646081}" srcOrd="9" destOrd="0" presId="urn:microsoft.com/office/officeart/2005/8/layout/default#6"/>
    <dgm:cxn modelId="{41F17D84-7770-4972-95E0-2B83A5651C9E}" type="presParOf" srcId="{4B7F5037-A44A-46BD-B562-2537D084A7CB}" destId="{2A42CF13-AD26-4155-B3CE-5B9949B6A270}" srcOrd="10" destOrd="0" presId="urn:microsoft.com/office/officeart/2005/8/layout/default#6"/>
    <dgm:cxn modelId="{8CD9AE67-1E32-4314-92F5-C4B1872F83D1}" type="presParOf" srcId="{4B7F5037-A44A-46BD-B562-2537D084A7CB}" destId="{F0116124-A370-4815-B86C-0C8B75C1A0B5}" srcOrd="11" destOrd="0" presId="urn:microsoft.com/office/officeart/2005/8/layout/default#6"/>
    <dgm:cxn modelId="{E0D4EFCA-9B74-43D8-9EE2-AFE3783A79EC}" type="presParOf" srcId="{4B7F5037-A44A-46BD-B562-2537D084A7CB}" destId="{99627CFC-A5BC-4E7B-8EDC-A32430399E72}" srcOrd="12" destOrd="0" presId="urn:microsoft.com/office/officeart/2005/8/layout/default#6"/>
    <dgm:cxn modelId="{67DD7C18-117C-4569-AF42-F712DB2D87D9}" type="presParOf" srcId="{4B7F5037-A44A-46BD-B562-2537D084A7CB}" destId="{F7154997-0D58-4276-ACB2-0FFA4CD4FF47}" srcOrd="13" destOrd="0" presId="urn:microsoft.com/office/officeart/2005/8/layout/default#6"/>
    <dgm:cxn modelId="{7E27AB74-B78D-494A-8C58-BD9C5CF2866B}" type="presParOf" srcId="{4B7F5037-A44A-46BD-B562-2537D084A7CB}" destId="{CADC3181-2849-4B21-9D3C-87B30927B45D}" srcOrd="14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906C3-B1FF-4344-87D0-23B433F3BCFD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Закаливание </a:t>
          </a:r>
          <a:endParaRPr lang="ru-RU" sz="24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5061" y="645"/>
        <a:ext cx="2262336" cy="1357401"/>
      </dsp:txXfrm>
    </dsp:sp>
    <dsp:sp modelId="{9470C346-F6FE-47B3-8153-25A1511CA6A1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Физкультминутки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2983631" y="645"/>
        <a:ext cx="2262336" cy="1357401"/>
      </dsp:txXfrm>
    </dsp:sp>
    <dsp:sp modelId="{1D58C12A-7A11-450C-AC8D-E543D8199645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Нод</a:t>
          </a:r>
          <a:r>
            <a:rPr lang="ru-RU" sz="24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 физкультуре</a:t>
          </a:r>
          <a:endParaRPr lang="ru-RU" sz="24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2201" y="645"/>
        <a:ext cx="2262336" cy="1357401"/>
      </dsp:txXfrm>
    </dsp:sp>
    <dsp:sp modelId="{081767DF-3D20-4D1B-AE9E-4349E11F417D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Выполнение режима дня</a:t>
          </a:r>
          <a:endParaRPr lang="ru-RU" sz="20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5061" y="1584280"/>
        <a:ext cx="2262336" cy="1357401"/>
      </dsp:txXfrm>
    </dsp:sp>
    <dsp:sp modelId="{13EABCE5-3C00-4B9A-9A3C-97A76EEABC47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Выполнение САН </a:t>
          </a:r>
          <a:r>
            <a:rPr lang="ru-RU" sz="2400" b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ПИНа</a:t>
          </a:r>
          <a:endParaRPr lang="ru-RU" sz="24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3631" y="1584280"/>
        <a:ext cx="2262336" cy="1357401"/>
      </dsp:txXfrm>
    </dsp:sp>
    <dsp:sp modelId="{5040E38D-B0E7-41BD-8C1A-A0E510E0AE46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Гимнастика </a:t>
          </a:r>
          <a:endParaRPr lang="ru-RU" sz="28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2201" y="1584280"/>
        <a:ext cx="2262336" cy="1357401"/>
      </dsp:txXfrm>
    </dsp:sp>
    <dsp:sp modelId="{22B283BF-2EF1-45E8-B9E8-828897782690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благоприятного микроклимата</a:t>
          </a:r>
          <a:endParaRPr lang="ru-RU" sz="20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3631" y="3167916"/>
        <a:ext cx="2262336" cy="1357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B9213-AF71-4F34-80BB-E53687FC53ED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Мониторинг здоровья</a:t>
          </a:r>
          <a:endParaRPr lang="ru-RU" sz="24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0" y="591343"/>
        <a:ext cx="2571749" cy="1543050"/>
      </dsp:txXfrm>
    </dsp:sp>
    <dsp:sp modelId="{329DFB85-2DA5-4E74-947A-EEA1E3BC3351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Организация профилактических мероприятий</a:t>
          </a:r>
          <a:endParaRPr lang="ru-RU" sz="24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828925" y="591343"/>
        <a:ext cx="2571749" cy="1543050"/>
      </dsp:txXfrm>
    </dsp:sp>
    <dsp:sp modelId="{0A2C2EA9-AD89-4355-9891-5D90BF60B49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Рациональное питание</a:t>
          </a:r>
          <a:endParaRPr lang="ru-RU" sz="2400" b="1" kern="1200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5657849" y="591343"/>
        <a:ext cx="2571749" cy="1543050"/>
      </dsp:txXfrm>
    </dsp:sp>
    <dsp:sp modelId="{8BB32400-01B6-4039-B91F-339B9636B140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Рациональный режим дня</a:t>
          </a:r>
          <a:endParaRPr lang="ru-RU" sz="2400" b="1" kern="1200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0" y="2391569"/>
        <a:ext cx="2571749" cy="1543050"/>
      </dsp:txXfrm>
    </dsp:sp>
    <dsp:sp modelId="{BBCB2ADB-C4F6-458C-ACDB-D4F51A9DCCFE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Здоровьесберегающая среда</a:t>
          </a:r>
          <a:endParaRPr lang="ru-RU" sz="2400" b="1" kern="1200" cap="none" spc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828925" y="2391569"/>
        <a:ext cx="2571749" cy="1543050"/>
      </dsp:txXfrm>
    </dsp:sp>
    <dsp:sp modelId="{605D26DA-63E1-4A5B-82A6-5872EA1E573A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Контроль и помощь в обеспечении требований </a:t>
          </a:r>
          <a:r>
            <a:rPr lang="ru-RU" sz="2400" b="1" kern="1200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СаНПиН</a:t>
          </a:r>
          <a:endParaRPr lang="ru-RU" sz="24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5657849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819F9-8293-4ABC-903B-FD6280E43A6D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Двигательный режим</a:t>
          </a:r>
          <a:endParaRPr lang="ru-RU" sz="2500" b="1" kern="1200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95061" y="645"/>
        <a:ext cx="2262336" cy="1357401"/>
      </dsp:txXfrm>
    </dsp:sp>
    <dsp:sp modelId="{A2A68E72-91FB-43DE-8C11-528C6930B15C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Динамические паузы</a:t>
          </a:r>
          <a:endParaRPr lang="ru-RU" sz="2500" b="1" kern="1200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983631" y="645"/>
        <a:ext cx="2262336" cy="1357401"/>
      </dsp:txXfrm>
    </dsp:sp>
    <dsp:sp modelId="{07A2769E-9293-4374-AAEB-0F3270A623A1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Закаливание</a:t>
          </a:r>
          <a:endParaRPr lang="ru-RU" sz="2500" b="1" kern="1200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5472201" y="645"/>
        <a:ext cx="2262336" cy="1357401"/>
      </dsp:txXfrm>
    </dsp:sp>
    <dsp:sp modelId="{C3B7F53F-2EAA-4991-8A16-F0EFB192EBF8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Гимнастика</a:t>
          </a:r>
          <a:endParaRPr lang="ru-RU" sz="2500" b="1" kern="1200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95061" y="1584280"/>
        <a:ext cx="2262336" cy="1357401"/>
      </dsp:txXfrm>
    </dsp:sp>
    <dsp:sp modelId="{191D2487-28AB-4645-80C1-026514047A6E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Подвижные и спортивные игры</a:t>
          </a:r>
          <a:endParaRPr lang="ru-RU" sz="2500" b="1" kern="1200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983631" y="1584280"/>
        <a:ext cx="2262336" cy="1357401"/>
      </dsp:txXfrm>
    </dsp:sp>
    <dsp:sp modelId="{3D55A924-A0CC-48B7-88A1-F61873EA774D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Дни здоровья</a:t>
          </a:r>
          <a:endParaRPr lang="ru-RU" sz="2500" b="1" kern="1200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5472201" y="1584280"/>
        <a:ext cx="2262336" cy="1357401"/>
      </dsp:txXfrm>
    </dsp:sp>
    <dsp:sp modelId="{5E67CBE0-7BE5-4E43-A5F2-04772AC50102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Спортивные развлечения, праздники</a:t>
          </a:r>
          <a:endParaRPr lang="ru-RU" sz="2500" b="1" kern="1200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983631" y="3167916"/>
        <a:ext cx="2262336" cy="1357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E03D4-657C-44FE-956D-727DD841300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Тренинги</a:t>
          </a:r>
          <a:endParaRPr lang="ru-RU" sz="3200" b="1" kern="1200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0" y="591343"/>
        <a:ext cx="2571749" cy="1543050"/>
      </dsp:txXfrm>
    </dsp:sp>
    <dsp:sp modelId="{63E118F1-BC4C-4D38-8182-549A22613BCC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Релаксация</a:t>
          </a:r>
          <a:endParaRPr lang="ru-RU" sz="3200" b="1" kern="1200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828925" y="591343"/>
        <a:ext cx="2571749" cy="1543050"/>
      </dsp:txXfrm>
    </dsp:sp>
    <dsp:sp modelId="{8C331D31-04DE-480E-B5C2-9462DAB7D1ED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Музыкотерапия</a:t>
          </a:r>
          <a:endParaRPr lang="ru-RU" sz="3200" b="1" kern="1200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5657849" y="591343"/>
        <a:ext cx="2571749" cy="1543050"/>
      </dsp:txXfrm>
    </dsp:sp>
    <dsp:sp modelId="{57D990B8-45A5-4A86-9F84-FD17540B9F10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Психогимнастика</a:t>
          </a:r>
          <a:endParaRPr lang="ru-RU" sz="3200" b="1" kern="1200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1414462" y="2391569"/>
        <a:ext cx="2571749" cy="1543050"/>
      </dsp:txXfrm>
    </dsp:sp>
    <dsp:sp modelId="{88E4A8CD-DF10-456A-BA16-C157D5AABE2E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Сказкотерапия</a:t>
          </a:r>
          <a:endParaRPr lang="ru-RU" sz="3200" b="1" kern="1200" cap="none" spc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243387" y="2391569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35E55-C6DA-4162-9BDE-3230905ECEEA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Образовательная деятельность по физическому развитию</a:t>
          </a:r>
          <a:endParaRPr lang="ru-RU" sz="32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905" y="1047"/>
        <a:ext cx="3479899" cy="2087939"/>
      </dsp:txXfrm>
    </dsp:sp>
    <dsp:sp modelId="{CA4F1DA4-88A3-49E2-9780-5891DF24DF6B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понятия «здоровый образ жизни»</a:t>
          </a:r>
          <a:endParaRPr lang="ru-RU" sz="3200" kern="120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8794" y="1047"/>
        <a:ext cx="3479899" cy="2087939"/>
      </dsp:txXfrm>
    </dsp:sp>
    <dsp:sp modelId="{1A5D907F-6F90-4E6F-88B4-A346297CFECB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понятия «безопасность»</a:t>
          </a:r>
          <a:endParaRPr lang="ru-RU" sz="3200" kern="120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4850" y="2436976"/>
        <a:ext cx="3479899" cy="2087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C88F2-6DE5-4D1C-A743-A35749719D16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Дни открытых дверей</a:t>
          </a:r>
          <a:endParaRPr lang="ru-RU" sz="2400" b="1" kern="1200" cap="none" spc="0" dirty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95061" y="645"/>
        <a:ext cx="2262336" cy="1357401"/>
      </dsp:txXfrm>
    </dsp:sp>
    <dsp:sp modelId="{492AB04E-A271-4199-85A3-DE385BC8BDE5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Выступления на родительских собраниях</a:t>
          </a:r>
          <a:endParaRPr lang="ru-RU" sz="2400" b="1" kern="1200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983631" y="645"/>
        <a:ext cx="2262336" cy="1357401"/>
      </dsp:txXfrm>
    </dsp:sp>
    <dsp:sp modelId="{76455004-A60B-4F89-8F01-025BC6E3EB44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Консультации</a:t>
          </a:r>
          <a:endParaRPr lang="ru-RU" sz="2400" b="1" kern="1200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5472201" y="645"/>
        <a:ext cx="2262336" cy="1357401"/>
      </dsp:txXfrm>
    </dsp:sp>
    <dsp:sp modelId="{573107BC-0345-4CD6-9F9C-ED51D4757A04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Информация для стендов</a:t>
          </a:r>
          <a:endParaRPr lang="ru-RU" sz="2400" b="1" kern="1200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95061" y="1584280"/>
        <a:ext cx="2262336" cy="1357401"/>
      </dsp:txXfrm>
    </dsp:sp>
    <dsp:sp modelId="{F486BF4C-5563-4208-A95F-9E41E4814A27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Памятки</a:t>
          </a:r>
          <a:endParaRPr lang="ru-RU" sz="2400" b="1" kern="1200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2983631" y="1584280"/>
        <a:ext cx="2262336" cy="1357401"/>
      </dsp:txXfrm>
    </dsp:sp>
    <dsp:sp modelId="{2A42CF13-AD26-4155-B3CE-5B9949B6A270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Презентации</a:t>
          </a:r>
          <a:endParaRPr lang="ru-RU" sz="2400" b="1" kern="1200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5472201" y="1584280"/>
        <a:ext cx="2262336" cy="1357401"/>
      </dsp:txXfrm>
    </dsp:sp>
    <dsp:sp modelId="{99627CFC-A5BC-4E7B-8EDC-A32430399E72}">
      <dsp:nvSpPr>
        <dsp:cNvPr id="0" name=""/>
        <dsp:cNvSpPr/>
      </dsp:nvSpPr>
      <dsp:spPr>
        <a:xfrm>
          <a:off x="1739346" y="3167916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Буклеты </a:t>
          </a:r>
          <a:endParaRPr lang="ru-RU" sz="2400" b="1" kern="1200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1739346" y="3167916"/>
        <a:ext cx="2262336" cy="1357401"/>
      </dsp:txXfrm>
    </dsp:sp>
    <dsp:sp modelId="{CADC3181-2849-4B21-9D3C-87B30927B45D}">
      <dsp:nvSpPr>
        <dsp:cNvPr id="0" name=""/>
        <dsp:cNvSpPr/>
      </dsp:nvSpPr>
      <dsp:spPr>
        <a:xfrm>
          <a:off x="4227916" y="3167916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Образовательный сайт МДОУ</a:t>
          </a:r>
          <a:endParaRPr lang="ru-RU" sz="2400" b="1" kern="1200" cap="none" spc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227916" y="3167916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64807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казенное дошкольное образовательное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учреждение города Новосибирска 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«Детский сад № 432 комбинированного вида»</a:t>
            </a:r>
            <a:b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2160240"/>
          </a:xfrm>
        </p:spPr>
        <p:txBody>
          <a:bodyPr>
            <a:normAutofit/>
          </a:bodyPr>
          <a:lstStyle/>
          <a:p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Семинар-практикум для педагогов </a:t>
            </a: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Виды </a:t>
            </a:r>
            <a:r>
              <a:rPr lang="ru-RU" b="1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здоровьесберегающих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технологий  и использование их в работе педагога ДОУ»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3284984"/>
            <a:ext cx="4462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Monotype Corsiva" pitchFamily="66" charset="0"/>
              </a:rPr>
              <a:t>Здоровье гораздо более зависит от наших привычек и питания, чем от врачебного искусства.</a:t>
            </a:r>
          </a:p>
          <a:p>
            <a:endParaRPr lang="ru-RU" b="1" dirty="0">
              <a:latin typeface="Monotype Corsiva" pitchFamily="66" charset="0"/>
            </a:endParaRPr>
          </a:p>
          <a:p>
            <a:r>
              <a:rPr lang="ru-RU" b="1" dirty="0">
                <a:latin typeface="Monotype Corsiva" pitchFamily="66" charset="0"/>
              </a:rPr>
              <a:t>Британский биолог Джон  </a:t>
            </a:r>
            <a:r>
              <a:rPr lang="ru-RU" b="1" dirty="0" err="1">
                <a:latin typeface="Monotype Corsiva" pitchFamily="66" charset="0"/>
              </a:rPr>
              <a:t>Лебок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5148064" y="4952494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старший воспитатель Зарубаева Елена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Анатольена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7386"/>
            <a:ext cx="3594720" cy="30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3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Методика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В.Базарного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«Смена динамических поз»</a:t>
            </a:r>
            <a:endParaRPr lang="ru-RU" dirty="0"/>
          </a:p>
        </p:txBody>
      </p:sp>
      <p:pic>
        <p:nvPicPr>
          <p:cNvPr id="4" name="Объект 3" descr="f8ae249d1e2d4f70f540ff2bea09c097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7638"/>
            <a:ext cx="4547005" cy="341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6355_72c7d003f5df02dad1289a3ffad36460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4568" y="3431408"/>
            <a:ext cx="422223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35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Методика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В.Базарного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«Использование </a:t>
            </a:r>
            <a:r>
              <a:rPr lang="ru-RU" sz="3200" b="1" spc="3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офтальмотренажера</a:t>
            </a:r>
            <a:r>
              <a:rPr lang="ru-RU" sz="32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6" descr="Теоретический%20семинар%20_Использование%20здоровьесберегающих…%20__%20Фестиваль%20«Открытый%20урок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6938" y="1628800"/>
            <a:ext cx="3952875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6355_b79bd9506ded48d5c049f106f50c1bbc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628800"/>
            <a:ext cx="3564397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4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60649"/>
            <a:ext cx="6190456" cy="129614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Дыхательная гимнастика по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А.Стрельниковой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86618721_4653273_d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060848"/>
            <a:ext cx="2540000" cy="3467100"/>
          </a:xfrm>
          <a:prstGeom prst="rect">
            <a:avLst/>
          </a:prstGeom>
        </p:spPr>
      </p:pic>
      <p:pic>
        <p:nvPicPr>
          <p:cNvPr id="6" name="Picture 2" descr="Для чего необходимо развить речевое дыхание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21" y="3223692"/>
            <a:ext cx="4092455" cy="2304256"/>
          </a:xfrm>
          <a:prstGeom prst="rect">
            <a:avLst/>
          </a:prstGeom>
          <a:noFill/>
        </p:spPr>
      </p:pic>
      <p:pic>
        <p:nvPicPr>
          <p:cNvPr id="7" name="Picture 4" descr="Правильное дыхание - залог успешного излечения легочных заболеваний &quot; yzdorov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086" y="1132710"/>
            <a:ext cx="2741044" cy="184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4398496"/>
            <a:ext cx="71287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Тренажеры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дыхательной гимнастики в ДОУ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84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j02849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36" y="207582"/>
            <a:ext cx="8895286" cy="665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548681"/>
            <a:ext cx="4176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8000"/>
                </a:solidFill>
                <a:latin typeface="Sitka Subheading" panose="02000505000000020004" pitchFamily="2" charset="0"/>
              </a:rPr>
              <a:t>"Здоровье — это драгоценность и притом единственная, ради которой стоит не только не пожалеть времени, сил, труда и социальных благ, но и пожертвовать ради него частицей самой жизни, поскольку жизнь без него становится нестерпимой и унизительной"</a:t>
            </a:r>
            <a:br>
              <a:rPr lang="ru-RU" sz="2400" b="1" i="1" dirty="0">
                <a:solidFill>
                  <a:srgbClr val="008000"/>
                </a:solidFill>
                <a:latin typeface="Sitka Subheading" panose="02000505000000020004" pitchFamily="2" charset="0"/>
              </a:rPr>
            </a:br>
            <a:r>
              <a:rPr lang="ru-RU" sz="2400" b="1" i="1" dirty="0">
                <a:solidFill>
                  <a:srgbClr val="008000"/>
                </a:solidFill>
                <a:latin typeface="Sitka Subheading" panose="02000505000000020004" pitchFamily="2" charset="0"/>
              </a:rPr>
              <a:t>Мишель Монтень</a:t>
            </a:r>
            <a:endParaRPr lang="ru-RU" sz="2400" b="1" i="1" dirty="0">
              <a:solidFill>
                <a:srgbClr val="00800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25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367240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1052736"/>
            <a:ext cx="5402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7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Здоровьесберегающие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технологии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это  позитивное воздействия на здоровье детей путем различных оздоровительных мероприятий, которые грамотно “встроены” в общую систему функционирования ДОУ, направленные на благо здоровья детей  и отвечающую единству целей и задач.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7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Формы работы педагогов: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81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Медико-профилактические технологии: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65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Физкультурно-оздоровительные технологии 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47456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81128"/>
            <a:ext cx="4012807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4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9819F9-8293-4ABC-903B-FD6280E43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A9819F9-8293-4ABC-903B-FD6280E43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A68E72-91FB-43DE-8C11-528C693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A2A68E72-91FB-43DE-8C11-528C6930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2769E-9293-4374-AAEB-0F3270A62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07A2769E-9293-4374-AAEB-0F3270A62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7F53F-2EAA-4991-8A16-F0EFB192E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C3B7F53F-2EAA-4991-8A16-F0EFB192E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1D2487-28AB-4645-80C1-026514047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191D2487-28AB-4645-80C1-026514047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55A924-A0CC-48B7-88A1-F61873EA7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3D55A924-A0CC-48B7-88A1-F61873EA7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67CBE0-7BE5-4E43-A5F2-04772AC50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5E67CBE0-7BE5-4E43-A5F2-04772AC50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Социально-психологические технологии: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1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E03D4-657C-44FE-956D-727DD8413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21E03D4-657C-44FE-956D-727DD8413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118F1-BC4C-4D38-8182-549A22613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63E118F1-BC4C-4D38-8182-549A22613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331D31-04DE-480E-B5C2-9462DAB7D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8C331D31-04DE-480E-B5C2-9462DAB7D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D990B8-45A5-4A86-9F84-FD17540B9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57D990B8-45A5-4A86-9F84-FD17540B9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E4A8CD-DF10-456A-BA16-C157D5AAB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88E4A8CD-DF10-456A-BA16-C157D5AAB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Образовательные технологии: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93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435E55-C6DA-4162-9BDE-3230905EC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1435E55-C6DA-4162-9BDE-3230905EC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4F1DA4-88A3-49E2-9780-5891DF24D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CA4F1DA4-88A3-49E2-9780-5891DF24D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5D907F-6F90-4E6F-88B4-A346297CF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1A5D907F-6F90-4E6F-88B4-A346297CF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Валеологическое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просвещение родителей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7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0C88F2-6DE5-4D1C-A743-A35749719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EE0C88F2-6DE5-4D1C-A743-A35749719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2AB04E-A271-4199-85A3-DE385BC8B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492AB04E-A271-4199-85A3-DE385BC8B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455004-A60B-4F89-8F01-025BC6E3E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76455004-A60B-4F89-8F01-025BC6E3E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3107BC-0345-4CD6-9F9C-ED51D4757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573107BC-0345-4CD6-9F9C-ED51D4757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86BF4C-5563-4208-A95F-9E41E4814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F486BF4C-5563-4208-A95F-9E41E4814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42CF13-AD26-4155-B3CE-5B9949B6A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2A42CF13-AD26-4155-B3CE-5B9949B6A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627CFC-A5BC-4E7B-8EDC-A32430399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99627CFC-A5BC-4E7B-8EDC-A32430399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DC3181-2849-4B21-9D3C-87B30927B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CADC3181-2849-4B21-9D3C-87B30927B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Методика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В.Базарного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«Смена динамических поз»</a:t>
            </a:r>
            <a:endParaRPr lang="ru-RU" dirty="0"/>
          </a:p>
        </p:txBody>
      </p:sp>
      <p:pic>
        <p:nvPicPr>
          <p:cNvPr id="4" name="Picture 2" descr="Базарный Владимир Филиппови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52775"/>
            <a:ext cx="1905000" cy="2476500"/>
          </a:xfrm>
          <a:prstGeom prst="rect">
            <a:avLst/>
          </a:prstGeom>
          <a:noFill/>
        </p:spPr>
      </p:pic>
      <p:pic>
        <p:nvPicPr>
          <p:cNvPr id="5" name="Рисунок 4" descr="16355_eaac4dfa330726dcea1ce10e45f0ebb5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5" y="1556792"/>
            <a:ext cx="3995059" cy="2997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6355_b476edeeba8d2546814e0c3bef8a1835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7206" y="3717032"/>
            <a:ext cx="3842539" cy="288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59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205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Monotype Corsiva</vt:lpstr>
      <vt:lpstr>Sitka Subheading</vt:lpstr>
      <vt:lpstr>Times New Roman</vt:lpstr>
      <vt:lpstr>Тема Office</vt:lpstr>
      <vt:lpstr>муниципальное казенное дошкольное образовательное учреждение города Новосибирска  «Детский сад № 432 комбинированного вида» </vt:lpstr>
      <vt:lpstr>        Здоровьесберегающие технологии   это  позитивное воздействия на здоровье детей путем различных оздоровительных мероприятий, которые грамотно “встроены” в общую систему функционирования ДОУ, направленные на благо здоровья детей  и отвечающую единству целей и задач. </vt:lpstr>
      <vt:lpstr>Формы работы педагогов:</vt:lpstr>
      <vt:lpstr>Медико-профилактические технологии:</vt:lpstr>
      <vt:lpstr>Физкультурно-оздоровительные технологии :</vt:lpstr>
      <vt:lpstr>Социально-психологические технологии: </vt:lpstr>
      <vt:lpstr>Образовательные технологии:</vt:lpstr>
      <vt:lpstr>Валеологическое просвещение родителей</vt:lpstr>
      <vt:lpstr>Методика В.Базарного «Смена динамических поз»</vt:lpstr>
      <vt:lpstr>Методика В.Базарного «Смена динамических поз»</vt:lpstr>
      <vt:lpstr>Методика В.Базарного «Использование офтальмотренажера» </vt:lpstr>
      <vt:lpstr>Дыхательная гимнастика по А.Стрельниковой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</cp:revision>
  <dcterms:created xsi:type="dcterms:W3CDTF">2016-10-03T19:54:15Z</dcterms:created>
  <dcterms:modified xsi:type="dcterms:W3CDTF">2017-01-18T04:21:55Z</dcterms:modified>
</cp:coreProperties>
</file>