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23"/>
  </p:notesMasterIdLst>
  <p:sldIdLst>
    <p:sldId id="28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282" r:id="rId18"/>
    <p:sldId id="283" r:id="rId19"/>
    <p:sldId id="290" r:id="rId20"/>
    <p:sldId id="291" r:id="rId21"/>
    <p:sldId id="288" r:id="rId2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D3CBAB-FDAA-4036-8F84-0C29A2E99C9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834C53F-394A-4775-83C9-54FEEB2168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5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74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04.10.2016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1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04.10.2016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65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04.10.2016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4931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2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04.10.2016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1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04.10.2016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5877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Самообразование педагога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dirty="0" smtClean="0"/>
              <a:t>подготовила : старший воспитатель </a:t>
            </a:r>
            <a:br>
              <a:rPr lang="ru-RU" sz="2000" dirty="0" smtClean="0"/>
            </a:br>
            <a:r>
              <a:rPr lang="ru-RU" sz="2000" dirty="0" smtClean="0"/>
              <a:t>Зарубаева Елена Анатольевна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3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Доклады, выступления по итогам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Составление картотеки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Игры, пособия, сценарии, статьи, программы, исследования, проекты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Составление перспективного плана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Организация выставки работ детей или педагога по теме самообразования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Оформление передового педагогического опыта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Разработка новых форм, методов и приемов обучения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Разработка и проведение открытых мероприятий по собственным, новаторским технологиям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Результаты самообразования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chemeClr val="bg2"/>
                </a:solidFill>
              </a:rPr>
              <a:t>Продуктивность процесса самообразования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Самообразование воспитателя будет продуктивным, если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26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254" y="308130"/>
            <a:ext cx="568863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процессе самообразования реализуется потребность педагога к собственному развитию и саморазвитию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1247056"/>
            <a:ext cx="5328592" cy="1605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владеет способами самопознания и самоанализа педагогического опыта. Понимает как позитивные, так и негативные моменты своей деятельности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4310" y="2852936"/>
            <a:ext cx="5256584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обладает развитой способностью к рефлексии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077072"/>
            <a:ext cx="53022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обладает готовностью к педагогическому творчеству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0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Выбор тем для самообразования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Тематикой самообразования могут быть:</a:t>
            </a:r>
          </a:p>
          <a:p>
            <a:pPr marL="109728" indent="0"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200" dirty="0" smtClean="0"/>
              <a:t>Одна из годовых задач ДОУ</a:t>
            </a:r>
          </a:p>
          <a:p>
            <a:pPr>
              <a:buFontTx/>
              <a:buChar char="-"/>
            </a:pPr>
            <a:r>
              <a:rPr lang="ru-RU" sz="3200" dirty="0" smtClean="0"/>
              <a:t>Проблема, которая вызывает затруднение</a:t>
            </a:r>
          </a:p>
          <a:p>
            <a:pPr>
              <a:buFontTx/>
              <a:buChar char="-"/>
            </a:pPr>
            <a:r>
              <a:rPr lang="ru-RU" sz="3200" dirty="0" smtClean="0"/>
              <a:t>Пополнение знаний по уже имеющемуся опыту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60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13602"/>
          </a:xfr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Личный план самообразования воспитателя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 основании выбранной темы воспитатель разрабатывает личный 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013176"/>
            <a:ext cx="7481776" cy="1576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mtClean="0">
                <a:solidFill>
                  <a:srgbClr val="002060"/>
                </a:solidFill>
              </a:rPr>
              <a:t>По окончании работы над темой воспитатель должен написать отчет с анализом, выводами и рекомендациями для других воспитателей.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mtClean="0"/>
              <a:t>Фамилия, имя, отчество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Название темы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Цели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Задачи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Предполагаемый результат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Этапы работы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Сроки выполнения каждого этапа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Действия и мероприятия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Способ демонстрации результата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Форма отчета о проделанной работе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Литература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4436" y="298748"/>
            <a:ext cx="8229600" cy="500246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Советы по реализации самообразования педагога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658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Информационно – компьютерные технологии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5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Чем больше информации, методов и инструментов в своей работе использует воспитатель, тем больше эффект от его работы. Но какой бы современный компьютер и самый быстрый Интернет воспитателю не дать, самое главное – желание воспитателя и способность воспитателя творить, учиться, экспериментировать и делиться своими знаниями и опытом, приобретенными в процессе самообразования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0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Выступление на </a:t>
            </a:r>
            <a:r>
              <a:rPr lang="ru-RU" dirty="0" err="1" smtClean="0"/>
              <a:t>пед.совете</a:t>
            </a:r>
            <a:r>
              <a:rPr lang="ru-RU" dirty="0" smtClean="0"/>
              <a:t>, семинаре в ДОУ</a:t>
            </a:r>
          </a:p>
          <a:p>
            <a:r>
              <a:rPr lang="ru-RU" dirty="0" smtClean="0"/>
              <a:t>Участие в конкурсах</a:t>
            </a:r>
          </a:p>
          <a:p>
            <a:r>
              <a:rPr lang="ru-RU" dirty="0" smtClean="0"/>
              <a:t>Публикации</a:t>
            </a:r>
          </a:p>
          <a:p>
            <a:r>
              <a:rPr lang="ru-RU" dirty="0" smtClean="0"/>
              <a:t>Проект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годового отчёта по самообразованию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12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Самообразование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Есть процесс сознательной самостоятельной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Целенаправленная познавательная деятельность, управляемая самой личностью.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Приобретение систематических знаний в какой-либо области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основе самообразования – интерес занимающегося в органическом сочетании с самостоятельным изучением материала.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617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Спасибо 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86598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34481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Осуществляется добровольно;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Осуществляется сознательно;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Планируется, управляется и контролируется самим человеком;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Необходим для совершенствования каких либо качеств и навыков</a:t>
            </a:r>
          </a:p>
          <a:p>
            <a:pPr marL="109728" indent="0">
              <a:buNone/>
            </a:pPr>
            <a:r>
              <a:rPr lang="ru-RU" sz="3200" dirty="0" smtClean="0"/>
              <a:t>       То речь идет </a:t>
            </a:r>
            <a:r>
              <a:rPr lang="ru-RU" sz="3200" dirty="0"/>
              <a:t>о</a:t>
            </a:r>
            <a:r>
              <a:rPr lang="ru-RU" sz="3200" dirty="0" smtClean="0"/>
              <a:t>    </a:t>
            </a:r>
          </a:p>
          <a:p>
            <a:pPr marL="109728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</a:t>
            </a:r>
            <a:r>
              <a:rPr lang="ru-RU" sz="3200" b="1" dirty="0" smtClean="0"/>
              <a:t>самообразовании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Если процесс образования…: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Обучение на курсах (1 раз в пять лет)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Участие в методической работе детского сада, района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/>
              <a:t> </a:t>
            </a:r>
            <a:r>
              <a:rPr lang="ru-RU" sz="3600" dirty="0" smtClean="0"/>
              <a:t>Самообразование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Формы повышения квалификации педагогов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Ежедневная работа с информацией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Желание творчества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Стремительный рост науки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происходящие в жизни общества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Конкуренция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Общественное мнение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Материальное стимулирование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Интерес</a:t>
            </a:r>
          </a:p>
          <a:p>
            <a:pPr marL="109728" indent="0">
              <a:buNone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Мотивы, побуждающие воспитателя к самообразованию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Профессиональное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Психолого-педагогическое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Психологическое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Методическое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Правовое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Эстетическое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Историческое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Политическое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Охрана здоровья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Информационно-компьютерные технологии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Интересы и хобби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…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Направления самообразования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Формы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Один педагог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МО, творческие группы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109728" indent="0" algn="ctr">
              <a:buNone/>
            </a:pPr>
            <a:r>
              <a:rPr lang="ru-RU" b="1" dirty="0" smtClean="0"/>
              <a:t>Индивидуальная форма</a:t>
            </a:r>
          </a:p>
          <a:p>
            <a:pPr marL="109728" indent="0" algn="ctr">
              <a:buNone/>
            </a:pPr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dirty="0" smtClean="0"/>
              <a:t>Групповая форма образования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90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/>
          <p:cNvSpPr/>
          <p:nvPr/>
        </p:nvSpPr>
        <p:spPr>
          <a:xfrm>
            <a:off x="2859174" y="1412775"/>
            <a:ext cx="4530012" cy="412514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Источники</a:t>
            </a:r>
            <a:endParaRPr lang="ru-RU" sz="2000" dirty="0"/>
          </a:p>
          <a:p>
            <a:pPr algn="ctr"/>
            <a:r>
              <a:rPr lang="ru-RU" sz="2000" dirty="0" smtClean="0"/>
              <a:t>самообразования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2123728" y="836624"/>
            <a:ext cx="203595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Газеты,</a:t>
            </a:r>
          </a:p>
          <a:p>
            <a:pPr algn="ctr"/>
            <a:r>
              <a:rPr lang="ru-RU" dirty="0" smtClean="0"/>
              <a:t>журналы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232266" y="417369"/>
            <a:ext cx="1706488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Литература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938754" y="759345"/>
            <a:ext cx="170648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интернет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742715" y="1673745"/>
            <a:ext cx="192251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телевидение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1024871" y="2852936"/>
            <a:ext cx="2116832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Музеи</a:t>
            </a:r>
          </a:p>
          <a:p>
            <a:pPr algn="ctr"/>
            <a:r>
              <a:rPr lang="ru-RU" dirty="0" smtClean="0"/>
              <a:t>Выставки</a:t>
            </a:r>
          </a:p>
          <a:p>
            <a:pPr algn="ctr"/>
            <a:r>
              <a:rPr lang="ru-RU" dirty="0" smtClean="0"/>
              <a:t>театры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112037" y="1729874"/>
            <a:ext cx="193336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видео,аудио инф-я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1667967" y="4308547"/>
            <a:ext cx="199452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Курсы </a:t>
            </a:r>
            <a:r>
              <a:rPr lang="ru-RU" sz="1200" dirty="0" smtClean="0"/>
              <a:t>повышения квалификации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3141703" y="5446132"/>
            <a:ext cx="176764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путешествия</a:t>
            </a:r>
            <a:endParaRPr lang="ru-RU" sz="1200" dirty="0"/>
          </a:p>
        </p:txBody>
      </p:sp>
      <p:sp>
        <p:nvSpPr>
          <p:cNvPr id="16" name="Овал 15"/>
          <p:cNvSpPr/>
          <p:nvPr/>
        </p:nvSpPr>
        <p:spPr>
          <a:xfrm>
            <a:off x="5414392" y="5373216"/>
            <a:ext cx="197479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Мастер-классы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721388" y="4221088"/>
            <a:ext cx="22431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Семинары,</a:t>
            </a:r>
          </a:p>
          <a:p>
            <a:pPr algn="ctr"/>
            <a:r>
              <a:rPr lang="ru-RU" sz="1600" dirty="0" smtClean="0"/>
              <a:t>конференции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6964470" y="2950096"/>
            <a:ext cx="199452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Платные 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Составляющие процесса самообразования воспитателя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Изучать и внедрять новые педагогические технологии</a:t>
            </a:r>
          </a:p>
          <a:p>
            <a:r>
              <a:rPr lang="ru-RU" dirty="0" smtClean="0"/>
              <a:t>Посещать мероприятия, проводимые коллегами и участвовать в обмене опытом</a:t>
            </a:r>
          </a:p>
          <a:p>
            <a:r>
              <a:rPr lang="ru-RU" dirty="0" smtClean="0"/>
              <a:t>Периодически проводить самоанализ своей профессиональной деятельности</a:t>
            </a:r>
          </a:p>
          <a:p>
            <a:r>
              <a:rPr lang="ru-RU" dirty="0" smtClean="0"/>
              <a:t>Совершенствовать свои знания в области классической и современной педагогики и психологии</a:t>
            </a:r>
          </a:p>
          <a:p>
            <a:r>
              <a:rPr lang="ru-RU" dirty="0" smtClean="0"/>
              <a:t> систематически интересоваться событиями современной экономической, политической и культурной жизни</a:t>
            </a:r>
          </a:p>
          <a:p>
            <a:r>
              <a:rPr lang="ru-RU" dirty="0" smtClean="0"/>
              <a:t>Повышать уровень эрудиции, правовой и общей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803</TotalTime>
  <Words>513</Words>
  <Application>Microsoft Office PowerPoint</Application>
  <PresentationFormat>Экран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1_Открытая</vt:lpstr>
      <vt:lpstr>     Самообразование педагога      подготовила : старший воспитатель  Зарубаева Елена Анатольевна   </vt:lpstr>
      <vt:lpstr>Самообразование </vt:lpstr>
      <vt:lpstr>Если процесс образования…:</vt:lpstr>
      <vt:lpstr>Формы повышения квалификации педагогов</vt:lpstr>
      <vt:lpstr>Мотивы, побуждающие воспитателя к самообразованию</vt:lpstr>
      <vt:lpstr>Направления самообразования</vt:lpstr>
      <vt:lpstr>Формы образования</vt:lpstr>
      <vt:lpstr>Презентация PowerPoint</vt:lpstr>
      <vt:lpstr>Составляющие процесса самообразования воспитателя</vt:lpstr>
      <vt:lpstr>Результаты самообразования</vt:lpstr>
      <vt:lpstr>Продуктивность процесса самообразования</vt:lpstr>
      <vt:lpstr>Презентация PowerPoint</vt:lpstr>
      <vt:lpstr>Выбор тем для самообразования</vt:lpstr>
      <vt:lpstr>Личный план самообразования воспитателя</vt:lpstr>
      <vt:lpstr>По окончании работы над темой воспитатель должен написать отчет с анализом, выводами и рекомендациями для других воспитателей. </vt:lpstr>
      <vt:lpstr>Советы по реализации самообразования педагога</vt:lpstr>
      <vt:lpstr>Самообразование</vt:lpstr>
      <vt:lpstr>Заключение</vt:lpstr>
      <vt:lpstr>Формы годового отчёта по самообразованию</vt:lpstr>
      <vt:lpstr>Спасибо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74</cp:revision>
  <dcterms:created xsi:type="dcterms:W3CDTF">2012-02-24T17:15:29Z</dcterms:created>
  <dcterms:modified xsi:type="dcterms:W3CDTF">2016-10-04T03:42:35Z</dcterms:modified>
</cp:coreProperties>
</file>